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9" r:id="rId2"/>
  </p:sldIdLst>
  <p:sldSz cx="21388388" cy="30275213"/>
  <p:notesSz cx="6858000" cy="9144000"/>
  <p:defaultTextStyle>
    <a:defPPr>
      <a:defRPr lang="en-US"/>
    </a:defPPr>
    <a:lvl1pPr marL="0" algn="l" defTabSz="2108546" rtl="0" eaLnBrk="1" latinLnBrk="0" hangingPunct="1">
      <a:defRPr sz="4151" kern="1200">
        <a:solidFill>
          <a:schemeClr val="tx1"/>
        </a:solidFill>
        <a:latin typeface="+mn-lt"/>
        <a:ea typeface="+mn-ea"/>
        <a:cs typeface="+mn-cs"/>
      </a:defRPr>
    </a:lvl1pPr>
    <a:lvl2pPr marL="1054273" algn="l" defTabSz="2108546" rtl="0" eaLnBrk="1" latinLnBrk="0" hangingPunct="1">
      <a:defRPr sz="4151" kern="1200">
        <a:solidFill>
          <a:schemeClr val="tx1"/>
        </a:solidFill>
        <a:latin typeface="+mn-lt"/>
        <a:ea typeface="+mn-ea"/>
        <a:cs typeface="+mn-cs"/>
      </a:defRPr>
    </a:lvl2pPr>
    <a:lvl3pPr marL="2108546" algn="l" defTabSz="2108546" rtl="0" eaLnBrk="1" latinLnBrk="0" hangingPunct="1">
      <a:defRPr sz="4151" kern="1200">
        <a:solidFill>
          <a:schemeClr val="tx1"/>
        </a:solidFill>
        <a:latin typeface="+mn-lt"/>
        <a:ea typeface="+mn-ea"/>
        <a:cs typeface="+mn-cs"/>
      </a:defRPr>
    </a:lvl3pPr>
    <a:lvl4pPr marL="3162819" algn="l" defTabSz="2108546" rtl="0" eaLnBrk="1" latinLnBrk="0" hangingPunct="1">
      <a:defRPr sz="4151" kern="1200">
        <a:solidFill>
          <a:schemeClr val="tx1"/>
        </a:solidFill>
        <a:latin typeface="+mn-lt"/>
        <a:ea typeface="+mn-ea"/>
        <a:cs typeface="+mn-cs"/>
      </a:defRPr>
    </a:lvl4pPr>
    <a:lvl5pPr marL="4217093" algn="l" defTabSz="2108546" rtl="0" eaLnBrk="1" latinLnBrk="0" hangingPunct="1">
      <a:defRPr sz="4151" kern="1200">
        <a:solidFill>
          <a:schemeClr val="tx1"/>
        </a:solidFill>
        <a:latin typeface="+mn-lt"/>
        <a:ea typeface="+mn-ea"/>
        <a:cs typeface="+mn-cs"/>
      </a:defRPr>
    </a:lvl5pPr>
    <a:lvl6pPr marL="5271366" algn="l" defTabSz="2108546" rtl="0" eaLnBrk="1" latinLnBrk="0" hangingPunct="1">
      <a:defRPr sz="4151" kern="1200">
        <a:solidFill>
          <a:schemeClr val="tx1"/>
        </a:solidFill>
        <a:latin typeface="+mn-lt"/>
        <a:ea typeface="+mn-ea"/>
        <a:cs typeface="+mn-cs"/>
      </a:defRPr>
    </a:lvl6pPr>
    <a:lvl7pPr marL="6325639" algn="l" defTabSz="2108546" rtl="0" eaLnBrk="1" latinLnBrk="0" hangingPunct="1">
      <a:defRPr sz="4151" kern="1200">
        <a:solidFill>
          <a:schemeClr val="tx1"/>
        </a:solidFill>
        <a:latin typeface="+mn-lt"/>
        <a:ea typeface="+mn-ea"/>
        <a:cs typeface="+mn-cs"/>
      </a:defRPr>
    </a:lvl7pPr>
    <a:lvl8pPr marL="7379912" algn="l" defTabSz="2108546" rtl="0" eaLnBrk="1" latinLnBrk="0" hangingPunct="1">
      <a:defRPr sz="4151" kern="1200">
        <a:solidFill>
          <a:schemeClr val="tx1"/>
        </a:solidFill>
        <a:latin typeface="+mn-lt"/>
        <a:ea typeface="+mn-ea"/>
        <a:cs typeface="+mn-cs"/>
      </a:defRPr>
    </a:lvl8pPr>
    <a:lvl9pPr marL="8434185" algn="l" defTabSz="2108546" rtl="0" eaLnBrk="1" latinLnBrk="0" hangingPunct="1">
      <a:defRPr sz="415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FF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p:scale>
          <a:sx n="33" d="100"/>
          <a:sy n="33" d="100"/>
        </p:scale>
        <p:origin x="1242" y="-14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129" y="4954765"/>
            <a:ext cx="18180130" cy="10540259"/>
          </a:xfrm>
        </p:spPr>
        <p:txBody>
          <a:bodyPr anchor="b"/>
          <a:lstStyle>
            <a:lvl1pPr algn="ctr">
              <a:defRPr sz="14035"/>
            </a:lvl1pPr>
          </a:lstStyle>
          <a:p>
            <a:r>
              <a:rPr lang="en-US" smtClean="0"/>
              <a:t>Click to edit Master title style</a:t>
            </a:r>
            <a:endParaRPr lang="en-US" dirty="0"/>
          </a:p>
        </p:txBody>
      </p:sp>
      <p:sp>
        <p:nvSpPr>
          <p:cNvPr id="3" name="Subtitle 2"/>
          <p:cNvSpPr>
            <a:spLocks noGrp="1"/>
          </p:cNvSpPr>
          <p:nvPr>
            <p:ph type="subTitle" idx="1"/>
          </p:nvPr>
        </p:nvSpPr>
        <p:spPr>
          <a:xfrm>
            <a:off x="2673549" y="15901497"/>
            <a:ext cx="16041291" cy="7309499"/>
          </a:xfrm>
        </p:spPr>
        <p:txBody>
          <a:bodyPr/>
          <a:lstStyle>
            <a:lvl1pPr marL="0" indent="0" algn="ctr">
              <a:buNone/>
              <a:defRPr sz="5614"/>
            </a:lvl1pPr>
            <a:lvl2pPr marL="1069437" indent="0" algn="ctr">
              <a:buNone/>
              <a:defRPr sz="4678"/>
            </a:lvl2pPr>
            <a:lvl3pPr marL="2138873" indent="0" algn="ctr">
              <a:buNone/>
              <a:defRPr sz="4210"/>
            </a:lvl3pPr>
            <a:lvl4pPr marL="3208310" indent="0" algn="ctr">
              <a:buNone/>
              <a:defRPr sz="3743"/>
            </a:lvl4pPr>
            <a:lvl5pPr marL="4277746" indent="0" algn="ctr">
              <a:buNone/>
              <a:defRPr sz="3743"/>
            </a:lvl5pPr>
            <a:lvl6pPr marL="5347183" indent="0" algn="ctr">
              <a:buNone/>
              <a:defRPr sz="3743"/>
            </a:lvl6pPr>
            <a:lvl7pPr marL="6416619" indent="0" algn="ctr">
              <a:buNone/>
              <a:defRPr sz="3743"/>
            </a:lvl7pPr>
            <a:lvl8pPr marL="7486056" indent="0" algn="ctr">
              <a:buNone/>
              <a:defRPr sz="3743"/>
            </a:lvl8pPr>
            <a:lvl9pPr marL="8555492" indent="0" algn="ctr">
              <a:buNone/>
              <a:defRPr sz="3743"/>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5E51E8B-B256-45F5-BBDB-D106AC5EE9FF}" type="datetimeFigureOut">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93E29-162A-4AF5-9F73-FB748F921789}" type="slidenum">
              <a:rPr lang="en-US" smtClean="0"/>
              <a:t>‹#›</a:t>
            </a:fld>
            <a:endParaRPr lang="en-US"/>
          </a:p>
        </p:txBody>
      </p:sp>
    </p:spTree>
    <p:extLst>
      <p:ext uri="{BB962C8B-B14F-4D97-AF65-F5344CB8AC3E}">
        <p14:creationId xmlns:p14="http://schemas.microsoft.com/office/powerpoint/2010/main" val="11497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E51E8B-B256-45F5-BBDB-D106AC5EE9FF}" type="datetimeFigureOut">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93E29-162A-4AF5-9F73-FB748F921789}" type="slidenum">
              <a:rPr lang="en-US" smtClean="0"/>
              <a:t>‹#›</a:t>
            </a:fld>
            <a:endParaRPr lang="en-US"/>
          </a:p>
        </p:txBody>
      </p:sp>
    </p:spTree>
    <p:extLst>
      <p:ext uri="{BB962C8B-B14F-4D97-AF65-F5344CB8AC3E}">
        <p14:creationId xmlns:p14="http://schemas.microsoft.com/office/powerpoint/2010/main" val="2977345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6066" y="1611875"/>
            <a:ext cx="4611871" cy="256568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70453" y="1611875"/>
            <a:ext cx="13568259" cy="256568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E51E8B-B256-45F5-BBDB-D106AC5EE9FF}" type="datetimeFigureOut">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93E29-162A-4AF5-9F73-FB748F921789}" type="slidenum">
              <a:rPr lang="en-US" smtClean="0"/>
              <a:t>‹#›</a:t>
            </a:fld>
            <a:endParaRPr lang="en-US"/>
          </a:p>
        </p:txBody>
      </p:sp>
    </p:spTree>
    <p:extLst>
      <p:ext uri="{BB962C8B-B14F-4D97-AF65-F5344CB8AC3E}">
        <p14:creationId xmlns:p14="http://schemas.microsoft.com/office/powerpoint/2010/main" val="3149220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E51E8B-B256-45F5-BBDB-D106AC5EE9FF}" type="datetimeFigureOut">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93E29-162A-4AF5-9F73-FB748F921789}" type="slidenum">
              <a:rPr lang="en-US" smtClean="0"/>
              <a:t>‹#›</a:t>
            </a:fld>
            <a:endParaRPr lang="en-US"/>
          </a:p>
        </p:txBody>
      </p:sp>
    </p:spTree>
    <p:extLst>
      <p:ext uri="{BB962C8B-B14F-4D97-AF65-F5344CB8AC3E}">
        <p14:creationId xmlns:p14="http://schemas.microsoft.com/office/powerpoint/2010/main" val="16012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9313" y="7547788"/>
            <a:ext cx="18447485" cy="12593645"/>
          </a:xfrm>
        </p:spPr>
        <p:txBody>
          <a:bodyPr anchor="b"/>
          <a:lstStyle>
            <a:lvl1pPr>
              <a:defRPr sz="14035"/>
            </a:lvl1pPr>
          </a:lstStyle>
          <a:p>
            <a:r>
              <a:rPr lang="en-US" smtClean="0"/>
              <a:t>Click to edit Master title style</a:t>
            </a:r>
            <a:endParaRPr lang="en-US" dirty="0"/>
          </a:p>
        </p:txBody>
      </p:sp>
      <p:sp>
        <p:nvSpPr>
          <p:cNvPr id="3" name="Text Placeholder 2"/>
          <p:cNvSpPr>
            <a:spLocks noGrp="1"/>
          </p:cNvSpPr>
          <p:nvPr>
            <p:ph type="body" idx="1"/>
          </p:nvPr>
        </p:nvSpPr>
        <p:spPr>
          <a:xfrm>
            <a:off x="1459313" y="20260574"/>
            <a:ext cx="18447485" cy="6622701"/>
          </a:xfrm>
        </p:spPr>
        <p:txBody>
          <a:bodyPr/>
          <a:lstStyle>
            <a:lvl1pPr marL="0" indent="0">
              <a:buNone/>
              <a:defRPr sz="5614">
                <a:solidFill>
                  <a:schemeClr val="tx1"/>
                </a:solidFill>
              </a:defRPr>
            </a:lvl1pPr>
            <a:lvl2pPr marL="1069437" indent="0">
              <a:buNone/>
              <a:defRPr sz="4678">
                <a:solidFill>
                  <a:schemeClr val="tx1">
                    <a:tint val="75000"/>
                  </a:schemeClr>
                </a:solidFill>
              </a:defRPr>
            </a:lvl2pPr>
            <a:lvl3pPr marL="2138873" indent="0">
              <a:buNone/>
              <a:defRPr sz="4210">
                <a:solidFill>
                  <a:schemeClr val="tx1">
                    <a:tint val="75000"/>
                  </a:schemeClr>
                </a:solidFill>
              </a:defRPr>
            </a:lvl3pPr>
            <a:lvl4pPr marL="3208310" indent="0">
              <a:buNone/>
              <a:defRPr sz="3743">
                <a:solidFill>
                  <a:schemeClr val="tx1">
                    <a:tint val="75000"/>
                  </a:schemeClr>
                </a:solidFill>
              </a:defRPr>
            </a:lvl4pPr>
            <a:lvl5pPr marL="4277746" indent="0">
              <a:buNone/>
              <a:defRPr sz="3743">
                <a:solidFill>
                  <a:schemeClr val="tx1">
                    <a:tint val="75000"/>
                  </a:schemeClr>
                </a:solidFill>
              </a:defRPr>
            </a:lvl5pPr>
            <a:lvl6pPr marL="5347183" indent="0">
              <a:buNone/>
              <a:defRPr sz="3743">
                <a:solidFill>
                  <a:schemeClr val="tx1">
                    <a:tint val="75000"/>
                  </a:schemeClr>
                </a:solidFill>
              </a:defRPr>
            </a:lvl6pPr>
            <a:lvl7pPr marL="6416619" indent="0">
              <a:buNone/>
              <a:defRPr sz="3743">
                <a:solidFill>
                  <a:schemeClr val="tx1">
                    <a:tint val="75000"/>
                  </a:schemeClr>
                </a:solidFill>
              </a:defRPr>
            </a:lvl7pPr>
            <a:lvl8pPr marL="7486056" indent="0">
              <a:buNone/>
              <a:defRPr sz="3743">
                <a:solidFill>
                  <a:schemeClr val="tx1">
                    <a:tint val="75000"/>
                  </a:schemeClr>
                </a:solidFill>
              </a:defRPr>
            </a:lvl8pPr>
            <a:lvl9pPr marL="8555492" indent="0">
              <a:buNone/>
              <a:defRPr sz="3743">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E51E8B-B256-45F5-BBDB-D106AC5EE9FF}" type="datetimeFigureOut">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93E29-162A-4AF5-9F73-FB748F921789}" type="slidenum">
              <a:rPr lang="en-US" smtClean="0"/>
              <a:t>‹#›</a:t>
            </a:fld>
            <a:endParaRPr lang="en-US"/>
          </a:p>
        </p:txBody>
      </p:sp>
    </p:spTree>
    <p:extLst>
      <p:ext uri="{BB962C8B-B14F-4D97-AF65-F5344CB8AC3E}">
        <p14:creationId xmlns:p14="http://schemas.microsoft.com/office/powerpoint/2010/main" val="3699986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70452" y="8059374"/>
            <a:ext cx="9090065" cy="1920934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0827871" y="8059374"/>
            <a:ext cx="9090065" cy="1920934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5E51E8B-B256-45F5-BBDB-D106AC5EE9FF}" type="datetimeFigureOut">
              <a:rPr lang="en-US" smtClean="0"/>
              <a:t>10/1/2023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F93E29-162A-4AF5-9F73-FB748F921789}" type="slidenum">
              <a:rPr lang="en-US" smtClean="0"/>
              <a:t>‹#›</a:t>
            </a:fld>
            <a:endParaRPr lang="en-US"/>
          </a:p>
        </p:txBody>
      </p:sp>
    </p:spTree>
    <p:extLst>
      <p:ext uri="{BB962C8B-B14F-4D97-AF65-F5344CB8AC3E}">
        <p14:creationId xmlns:p14="http://schemas.microsoft.com/office/powerpoint/2010/main" val="2024015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3237" y="1611882"/>
            <a:ext cx="18447485" cy="585180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73240" y="7421634"/>
            <a:ext cx="9048289" cy="3637228"/>
          </a:xfrm>
        </p:spPr>
        <p:txBody>
          <a:bodyPr anchor="b"/>
          <a:lstStyle>
            <a:lvl1pPr marL="0" indent="0">
              <a:buNone/>
              <a:defRPr sz="5614" b="1"/>
            </a:lvl1pPr>
            <a:lvl2pPr marL="1069437" indent="0">
              <a:buNone/>
              <a:defRPr sz="4678" b="1"/>
            </a:lvl2pPr>
            <a:lvl3pPr marL="2138873" indent="0">
              <a:buNone/>
              <a:defRPr sz="4210" b="1"/>
            </a:lvl3pPr>
            <a:lvl4pPr marL="3208310" indent="0">
              <a:buNone/>
              <a:defRPr sz="3743" b="1"/>
            </a:lvl4pPr>
            <a:lvl5pPr marL="4277746" indent="0">
              <a:buNone/>
              <a:defRPr sz="3743" b="1"/>
            </a:lvl5pPr>
            <a:lvl6pPr marL="5347183" indent="0">
              <a:buNone/>
              <a:defRPr sz="3743" b="1"/>
            </a:lvl6pPr>
            <a:lvl7pPr marL="6416619" indent="0">
              <a:buNone/>
              <a:defRPr sz="3743" b="1"/>
            </a:lvl7pPr>
            <a:lvl8pPr marL="7486056" indent="0">
              <a:buNone/>
              <a:defRPr sz="3743" b="1"/>
            </a:lvl8pPr>
            <a:lvl9pPr marL="8555492" indent="0">
              <a:buNone/>
              <a:defRPr sz="3743" b="1"/>
            </a:lvl9pPr>
          </a:lstStyle>
          <a:p>
            <a:pPr lvl="0"/>
            <a:r>
              <a:rPr lang="en-US" smtClean="0"/>
              <a:t>Edit Master text styles</a:t>
            </a:r>
          </a:p>
        </p:txBody>
      </p:sp>
      <p:sp>
        <p:nvSpPr>
          <p:cNvPr id="4" name="Content Placeholder 3"/>
          <p:cNvSpPr>
            <a:spLocks noGrp="1"/>
          </p:cNvSpPr>
          <p:nvPr>
            <p:ph sz="half" idx="2"/>
          </p:nvPr>
        </p:nvSpPr>
        <p:spPr>
          <a:xfrm>
            <a:off x="1473240" y="11058863"/>
            <a:ext cx="9048289" cy="1626592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0827872" y="7421634"/>
            <a:ext cx="9092851" cy="3637228"/>
          </a:xfrm>
        </p:spPr>
        <p:txBody>
          <a:bodyPr anchor="b"/>
          <a:lstStyle>
            <a:lvl1pPr marL="0" indent="0">
              <a:buNone/>
              <a:defRPr sz="5614" b="1"/>
            </a:lvl1pPr>
            <a:lvl2pPr marL="1069437" indent="0">
              <a:buNone/>
              <a:defRPr sz="4678" b="1"/>
            </a:lvl2pPr>
            <a:lvl3pPr marL="2138873" indent="0">
              <a:buNone/>
              <a:defRPr sz="4210" b="1"/>
            </a:lvl3pPr>
            <a:lvl4pPr marL="3208310" indent="0">
              <a:buNone/>
              <a:defRPr sz="3743" b="1"/>
            </a:lvl4pPr>
            <a:lvl5pPr marL="4277746" indent="0">
              <a:buNone/>
              <a:defRPr sz="3743" b="1"/>
            </a:lvl5pPr>
            <a:lvl6pPr marL="5347183" indent="0">
              <a:buNone/>
              <a:defRPr sz="3743" b="1"/>
            </a:lvl6pPr>
            <a:lvl7pPr marL="6416619" indent="0">
              <a:buNone/>
              <a:defRPr sz="3743" b="1"/>
            </a:lvl7pPr>
            <a:lvl8pPr marL="7486056" indent="0">
              <a:buNone/>
              <a:defRPr sz="3743" b="1"/>
            </a:lvl8pPr>
            <a:lvl9pPr marL="8555492" indent="0">
              <a:buNone/>
              <a:defRPr sz="3743" b="1"/>
            </a:lvl9pPr>
          </a:lstStyle>
          <a:p>
            <a:pPr lvl="0"/>
            <a:r>
              <a:rPr lang="en-US" smtClean="0"/>
              <a:t>Edit Master text styles</a:t>
            </a:r>
          </a:p>
        </p:txBody>
      </p:sp>
      <p:sp>
        <p:nvSpPr>
          <p:cNvPr id="6" name="Content Placeholder 5"/>
          <p:cNvSpPr>
            <a:spLocks noGrp="1"/>
          </p:cNvSpPr>
          <p:nvPr>
            <p:ph sz="quarter" idx="4"/>
          </p:nvPr>
        </p:nvSpPr>
        <p:spPr>
          <a:xfrm>
            <a:off x="10827872" y="11058863"/>
            <a:ext cx="9092851" cy="1626592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5E51E8B-B256-45F5-BBDB-D106AC5EE9FF}" type="datetimeFigureOut">
              <a:rPr lang="en-US" smtClean="0"/>
              <a:t>10/1/2023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F93E29-162A-4AF5-9F73-FB748F921789}" type="slidenum">
              <a:rPr lang="en-US" smtClean="0"/>
              <a:t>‹#›</a:t>
            </a:fld>
            <a:endParaRPr lang="en-US"/>
          </a:p>
        </p:txBody>
      </p:sp>
    </p:spTree>
    <p:extLst>
      <p:ext uri="{BB962C8B-B14F-4D97-AF65-F5344CB8AC3E}">
        <p14:creationId xmlns:p14="http://schemas.microsoft.com/office/powerpoint/2010/main" val="1050491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5E51E8B-B256-45F5-BBDB-D106AC5EE9FF}" type="datetimeFigureOut">
              <a:rPr lang="en-US" smtClean="0"/>
              <a:t>10/1/2023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F93E29-162A-4AF5-9F73-FB748F921789}" type="slidenum">
              <a:rPr lang="en-US" smtClean="0"/>
              <a:t>‹#›</a:t>
            </a:fld>
            <a:endParaRPr lang="en-US"/>
          </a:p>
        </p:txBody>
      </p:sp>
    </p:spTree>
    <p:extLst>
      <p:ext uri="{BB962C8B-B14F-4D97-AF65-F5344CB8AC3E}">
        <p14:creationId xmlns:p14="http://schemas.microsoft.com/office/powerpoint/2010/main" val="1091556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E51E8B-B256-45F5-BBDB-D106AC5EE9FF}" type="datetimeFigureOut">
              <a:rPr lang="en-US" smtClean="0"/>
              <a:t>10/1/2023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F93E29-162A-4AF5-9F73-FB748F921789}" type="slidenum">
              <a:rPr lang="en-US" smtClean="0"/>
              <a:t>‹#›</a:t>
            </a:fld>
            <a:endParaRPr lang="en-US"/>
          </a:p>
        </p:txBody>
      </p:sp>
    </p:spTree>
    <p:extLst>
      <p:ext uri="{BB962C8B-B14F-4D97-AF65-F5344CB8AC3E}">
        <p14:creationId xmlns:p14="http://schemas.microsoft.com/office/powerpoint/2010/main" val="1506669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3237" y="2018348"/>
            <a:ext cx="6898312" cy="7064216"/>
          </a:xfrm>
        </p:spPr>
        <p:txBody>
          <a:bodyPr anchor="b"/>
          <a:lstStyle>
            <a:lvl1pPr>
              <a:defRPr sz="7485"/>
            </a:lvl1pPr>
          </a:lstStyle>
          <a:p>
            <a:r>
              <a:rPr lang="en-US" smtClean="0"/>
              <a:t>Click to edit Master title style</a:t>
            </a:r>
            <a:endParaRPr lang="en-US" dirty="0"/>
          </a:p>
        </p:txBody>
      </p:sp>
      <p:sp>
        <p:nvSpPr>
          <p:cNvPr id="3" name="Content Placeholder 2"/>
          <p:cNvSpPr>
            <a:spLocks noGrp="1"/>
          </p:cNvSpPr>
          <p:nvPr>
            <p:ph idx="1"/>
          </p:nvPr>
        </p:nvSpPr>
        <p:spPr>
          <a:xfrm>
            <a:off x="9092851" y="4359077"/>
            <a:ext cx="10827871" cy="21515024"/>
          </a:xfrm>
        </p:spPr>
        <p:txBody>
          <a:bodyPr/>
          <a:lstStyle>
            <a:lvl1pPr>
              <a:defRPr sz="7485"/>
            </a:lvl1pPr>
            <a:lvl2pPr>
              <a:defRPr sz="6549"/>
            </a:lvl2pPr>
            <a:lvl3pPr>
              <a:defRPr sz="5614"/>
            </a:lvl3pPr>
            <a:lvl4pPr>
              <a:defRPr sz="4678"/>
            </a:lvl4pPr>
            <a:lvl5pPr>
              <a:defRPr sz="4678"/>
            </a:lvl5pPr>
            <a:lvl6pPr>
              <a:defRPr sz="4678"/>
            </a:lvl6pPr>
            <a:lvl7pPr>
              <a:defRPr sz="4678"/>
            </a:lvl7pPr>
            <a:lvl8pPr>
              <a:defRPr sz="4678"/>
            </a:lvl8pPr>
            <a:lvl9pPr>
              <a:defRPr sz="4678"/>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73237" y="9082564"/>
            <a:ext cx="6898312" cy="16826573"/>
          </a:xfrm>
        </p:spPr>
        <p:txBody>
          <a:bodyPr/>
          <a:lstStyle>
            <a:lvl1pPr marL="0" indent="0">
              <a:buNone/>
              <a:defRPr sz="3743"/>
            </a:lvl1pPr>
            <a:lvl2pPr marL="1069437" indent="0">
              <a:buNone/>
              <a:defRPr sz="3275"/>
            </a:lvl2pPr>
            <a:lvl3pPr marL="2138873" indent="0">
              <a:buNone/>
              <a:defRPr sz="2807"/>
            </a:lvl3pPr>
            <a:lvl4pPr marL="3208310" indent="0">
              <a:buNone/>
              <a:defRPr sz="2339"/>
            </a:lvl4pPr>
            <a:lvl5pPr marL="4277746" indent="0">
              <a:buNone/>
              <a:defRPr sz="2339"/>
            </a:lvl5pPr>
            <a:lvl6pPr marL="5347183" indent="0">
              <a:buNone/>
              <a:defRPr sz="2339"/>
            </a:lvl6pPr>
            <a:lvl7pPr marL="6416619" indent="0">
              <a:buNone/>
              <a:defRPr sz="2339"/>
            </a:lvl7pPr>
            <a:lvl8pPr marL="7486056" indent="0">
              <a:buNone/>
              <a:defRPr sz="2339"/>
            </a:lvl8pPr>
            <a:lvl9pPr marL="8555492" indent="0">
              <a:buNone/>
              <a:defRPr sz="2339"/>
            </a:lvl9pPr>
          </a:lstStyle>
          <a:p>
            <a:pPr lvl="0"/>
            <a:r>
              <a:rPr lang="en-US" smtClean="0"/>
              <a:t>Edit Master text styles</a:t>
            </a:r>
          </a:p>
        </p:txBody>
      </p:sp>
      <p:sp>
        <p:nvSpPr>
          <p:cNvPr id="5" name="Date Placeholder 4"/>
          <p:cNvSpPr>
            <a:spLocks noGrp="1"/>
          </p:cNvSpPr>
          <p:nvPr>
            <p:ph type="dt" sz="half" idx="10"/>
          </p:nvPr>
        </p:nvSpPr>
        <p:spPr/>
        <p:txBody>
          <a:bodyPr/>
          <a:lstStyle/>
          <a:p>
            <a:fld id="{F5E51E8B-B256-45F5-BBDB-D106AC5EE9FF}" type="datetimeFigureOut">
              <a:rPr lang="en-US" smtClean="0"/>
              <a:t>10/1/2023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F93E29-162A-4AF5-9F73-FB748F921789}" type="slidenum">
              <a:rPr lang="en-US" smtClean="0"/>
              <a:t>‹#›</a:t>
            </a:fld>
            <a:endParaRPr lang="en-US"/>
          </a:p>
        </p:txBody>
      </p:sp>
    </p:spTree>
    <p:extLst>
      <p:ext uri="{BB962C8B-B14F-4D97-AF65-F5344CB8AC3E}">
        <p14:creationId xmlns:p14="http://schemas.microsoft.com/office/powerpoint/2010/main" val="1284579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3237" y="2018348"/>
            <a:ext cx="6898312" cy="7064216"/>
          </a:xfrm>
        </p:spPr>
        <p:txBody>
          <a:bodyPr anchor="b"/>
          <a:lstStyle>
            <a:lvl1pPr>
              <a:defRPr sz="7485"/>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092851" y="4359077"/>
            <a:ext cx="10827871" cy="21515024"/>
          </a:xfrm>
        </p:spPr>
        <p:txBody>
          <a:bodyPr anchor="t"/>
          <a:lstStyle>
            <a:lvl1pPr marL="0" indent="0">
              <a:buNone/>
              <a:defRPr sz="7485"/>
            </a:lvl1pPr>
            <a:lvl2pPr marL="1069437" indent="0">
              <a:buNone/>
              <a:defRPr sz="6549"/>
            </a:lvl2pPr>
            <a:lvl3pPr marL="2138873" indent="0">
              <a:buNone/>
              <a:defRPr sz="5614"/>
            </a:lvl3pPr>
            <a:lvl4pPr marL="3208310" indent="0">
              <a:buNone/>
              <a:defRPr sz="4678"/>
            </a:lvl4pPr>
            <a:lvl5pPr marL="4277746" indent="0">
              <a:buNone/>
              <a:defRPr sz="4678"/>
            </a:lvl5pPr>
            <a:lvl6pPr marL="5347183" indent="0">
              <a:buNone/>
              <a:defRPr sz="4678"/>
            </a:lvl6pPr>
            <a:lvl7pPr marL="6416619" indent="0">
              <a:buNone/>
              <a:defRPr sz="4678"/>
            </a:lvl7pPr>
            <a:lvl8pPr marL="7486056" indent="0">
              <a:buNone/>
              <a:defRPr sz="4678"/>
            </a:lvl8pPr>
            <a:lvl9pPr marL="8555492" indent="0">
              <a:buNone/>
              <a:defRPr sz="4678"/>
            </a:lvl9pPr>
          </a:lstStyle>
          <a:p>
            <a:r>
              <a:rPr lang="en-US" smtClean="0"/>
              <a:t>Click icon to add picture</a:t>
            </a:r>
            <a:endParaRPr lang="en-US" dirty="0"/>
          </a:p>
        </p:txBody>
      </p:sp>
      <p:sp>
        <p:nvSpPr>
          <p:cNvPr id="4" name="Text Placeholder 3"/>
          <p:cNvSpPr>
            <a:spLocks noGrp="1"/>
          </p:cNvSpPr>
          <p:nvPr>
            <p:ph type="body" sz="half" idx="2"/>
          </p:nvPr>
        </p:nvSpPr>
        <p:spPr>
          <a:xfrm>
            <a:off x="1473237" y="9082564"/>
            <a:ext cx="6898312" cy="16826573"/>
          </a:xfrm>
        </p:spPr>
        <p:txBody>
          <a:bodyPr/>
          <a:lstStyle>
            <a:lvl1pPr marL="0" indent="0">
              <a:buNone/>
              <a:defRPr sz="3743"/>
            </a:lvl1pPr>
            <a:lvl2pPr marL="1069437" indent="0">
              <a:buNone/>
              <a:defRPr sz="3275"/>
            </a:lvl2pPr>
            <a:lvl3pPr marL="2138873" indent="0">
              <a:buNone/>
              <a:defRPr sz="2807"/>
            </a:lvl3pPr>
            <a:lvl4pPr marL="3208310" indent="0">
              <a:buNone/>
              <a:defRPr sz="2339"/>
            </a:lvl4pPr>
            <a:lvl5pPr marL="4277746" indent="0">
              <a:buNone/>
              <a:defRPr sz="2339"/>
            </a:lvl5pPr>
            <a:lvl6pPr marL="5347183" indent="0">
              <a:buNone/>
              <a:defRPr sz="2339"/>
            </a:lvl6pPr>
            <a:lvl7pPr marL="6416619" indent="0">
              <a:buNone/>
              <a:defRPr sz="2339"/>
            </a:lvl7pPr>
            <a:lvl8pPr marL="7486056" indent="0">
              <a:buNone/>
              <a:defRPr sz="2339"/>
            </a:lvl8pPr>
            <a:lvl9pPr marL="8555492" indent="0">
              <a:buNone/>
              <a:defRPr sz="2339"/>
            </a:lvl9pPr>
          </a:lstStyle>
          <a:p>
            <a:pPr lvl="0"/>
            <a:r>
              <a:rPr lang="en-US" smtClean="0"/>
              <a:t>Edit Master text styles</a:t>
            </a:r>
          </a:p>
        </p:txBody>
      </p:sp>
      <p:sp>
        <p:nvSpPr>
          <p:cNvPr id="5" name="Date Placeholder 4"/>
          <p:cNvSpPr>
            <a:spLocks noGrp="1"/>
          </p:cNvSpPr>
          <p:nvPr>
            <p:ph type="dt" sz="half" idx="10"/>
          </p:nvPr>
        </p:nvSpPr>
        <p:spPr/>
        <p:txBody>
          <a:bodyPr/>
          <a:lstStyle/>
          <a:p>
            <a:fld id="{F5E51E8B-B256-45F5-BBDB-D106AC5EE9FF}" type="datetimeFigureOut">
              <a:rPr lang="en-US" smtClean="0"/>
              <a:t>10/1/2023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F93E29-162A-4AF5-9F73-FB748F921789}" type="slidenum">
              <a:rPr lang="en-US" smtClean="0"/>
              <a:t>‹#›</a:t>
            </a:fld>
            <a:endParaRPr lang="en-US"/>
          </a:p>
        </p:txBody>
      </p:sp>
    </p:spTree>
    <p:extLst>
      <p:ext uri="{BB962C8B-B14F-4D97-AF65-F5344CB8AC3E}">
        <p14:creationId xmlns:p14="http://schemas.microsoft.com/office/powerpoint/2010/main" val="1175708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452" y="1611882"/>
            <a:ext cx="18447485" cy="585180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70452" y="8059374"/>
            <a:ext cx="18447485" cy="1920934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470452" y="28060644"/>
            <a:ext cx="4812387" cy="1611875"/>
          </a:xfrm>
          <a:prstGeom prst="rect">
            <a:avLst/>
          </a:prstGeom>
        </p:spPr>
        <p:txBody>
          <a:bodyPr vert="horz" lIns="91440" tIns="45720" rIns="91440" bIns="45720" rtlCol="0" anchor="ctr"/>
          <a:lstStyle>
            <a:lvl1pPr algn="l">
              <a:defRPr sz="2807">
                <a:solidFill>
                  <a:schemeClr val="tx1">
                    <a:tint val="75000"/>
                  </a:schemeClr>
                </a:solidFill>
              </a:defRPr>
            </a:lvl1pPr>
          </a:lstStyle>
          <a:p>
            <a:fld id="{F5E51E8B-B256-45F5-BBDB-D106AC5EE9FF}" type="datetimeFigureOut">
              <a:rPr lang="en-US" smtClean="0"/>
              <a:t>10/1/2023</a:t>
            </a:fld>
            <a:endParaRPr lang="en-US"/>
          </a:p>
        </p:txBody>
      </p:sp>
      <p:sp>
        <p:nvSpPr>
          <p:cNvPr id="5" name="Footer Placeholder 4"/>
          <p:cNvSpPr>
            <a:spLocks noGrp="1"/>
          </p:cNvSpPr>
          <p:nvPr>
            <p:ph type="ftr" sz="quarter" idx="3"/>
          </p:nvPr>
        </p:nvSpPr>
        <p:spPr>
          <a:xfrm>
            <a:off x="7084904" y="28060644"/>
            <a:ext cx="7218581" cy="1611875"/>
          </a:xfrm>
          <a:prstGeom prst="rect">
            <a:avLst/>
          </a:prstGeom>
        </p:spPr>
        <p:txBody>
          <a:bodyPr vert="horz" lIns="91440" tIns="45720" rIns="91440" bIns="45720" rtlCol="0" anchor="ctr"/>
          <a:lstStyle>
            <a:lvl1pPr algn="ctr">
              <a:defRPr sz="280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105549" y="28060644"/>
            <a:ext cx="4812387" cy="1611875"/>
          </a:xfrm>
          <a:prstGeom prst="rect">
            <a:avLst/>
          </a:prstGeom>
        </p:spPr>
        <p:txBody>
          <a:bodyPr vert="horz" lIns="91440" tIns="45720" rIns="91440" bIns="45720" rtlCol="0" anchor="ctr"/>
          <a:lstStyle>
            <a:lvl1pPr algn="r">
              <a:defRPr sz="2807">
                <a:solidFill>
                  <a:schemeClr val="tx1">
                    <a:tint val="75000"/>
                  </a:schemeClr>
                </a:solidFill>
              </a:defRPr>
            </a:lvl1pPr>
          </a:lstStyle>
          <a:p>
            <a:fld id="{51F93E29-162A-4AF5-9F73-FB748F921789}" type="slidenum">
              <a:rPr lang="en-US" smtClean="0"/>
              <a:t>‹#›</a:t>
            </a:fld>
            <a:endParaRPr lang="en-US"/>
          </a:p>
        </p:txBody>
      </p:sp>
    </p:spTree>
    <p:extLst>
      <p:ext uri="{BB962C8B-B14F-4D97-AF65-F5344CB8AC3E}">
        <p14:creationId xmlns:p14="http://schemas.microsoft.com/office/powerpoint/2010/main" val="244954334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2138873" rtl="0" eaLnBrk="1" latinLnBrk="0" hangingPunct="1">
        <a:lnSpc>
          <a:spcPct val="90000"/>
        </a:lnSpc>
        <a:spcBef>
          <a:spcPct val="0"/>
        </a:spcBef>
        <a:buNone/>
        <a:defRPr sz="10292" kern="1200">
          <a:solidFill>
            <a:schemeClr val="tx1"/>
          </a:solidFill>
          <a:latin typeface="+mj-lt"/>
          <a:ea typeface="+mj-ea"/>
          <a:cs typeface="+mj-cs"/>
        </a:defRPr>
      </a:lvl1pPr>
    </p:titleStyle>
    <p:bodyStyle>
      <a:lvl1pPr marL="534718" indent="-534718" algn="l" defTabSz="2138873" rtl="0" eaLnBrk="1" latinLnBrk="0" hangingPunct="1">
        <a:lnSpc>
          <a:spcPct val="90000"/>
        </a:lnSpc>
        <a:spcBef>
          <a:spcPts val="2339"/>
        </a:spcBef>
        <a:buFont typeface="Arial" panose="020B0604020202020204" pitchFamily="34" charset="0"/>
        <a:buChar char="•"/>
        <a:defRPr sz="6549" kern="1200">
          <a:solidFill>
            <a:schemeClr val="tx1"/>
          </a:solidFill>
          <a:latin typeface="+mn-lt"/>
          <a:ea typeface="+mn-ea"/>
          <a:cs typeface="+mn-cs"/>
        </a:defRPr>
      </a:lvl1pPr>
      <a:lvl2pPr marL="1604155" indent="-534718" algn="l" defTabSz="2138873" rtl="0" eaLnBrk="1" latinLnBrk="0" hangingPunct="1">
        <a:lnSpc>
          <a:spcPct val="90000"/>
        </a:lnSpc>
        <a:spcBef>
          <a:spcPts val="1170"/>
        </a:spcBef>
        <a:buFont typeface="Arial" panose="020B0604020202020204" pitchFamily="34" charset="0"/>
        <a:buChar char="•"/>
        <a:defRPr sz="5614" kern="1200">
          <a:solidFill>
            <a:schemeClr val="tx1"/>
          </a:solidFill>
          <a:latin typeface="+mn-lt"/>
          <a:ea typeface="+mn-ea"/>
          <a:cs typeface="+mn-cs"/>
        </a:defRPr>
      </a:lvl2pPr>
      <a:lvl3pPr marL="2673591" indent="-534718" algn="l" defTabSz="2138873" rtl="0" eaLnBrk="1" latinLnBrk="0" hangingPunct="1">
        <a:lnSpc>
          <a:spcPct val="90000"/>
        </a:lnSpc>
        <a:spcBef>
          <a:spcPts val="1170"/>
        </a:spcBef>
        <a:buFont typeface="Arial" panose="020B0604020202020204" pitchFamily="34" charset="0"/>
        <a:buChar char="•"/>
        <a:defRPr sz="4678" kern="1200">
          <a:solidFill>
            <a:schemeClr val="tx1"/>
          </a:solidFill>
          <a:latin typeface="+mn-lt"/>
          <a:ea typeface="+mn-ea"/>
          <a:cs typeface="+mn-cs"/>
        </a:defRPr>
      </a:lvl3pPr>
      <a:lvl4pPr marL="3743028" indent="-534718" algn="l" defTabSz="2138873" rtl="0" eaLnBrk="1" latinLnBrk="0" hangingPunct="1">
        <a:lnSpc>
          <a:spcPct val="90000"/>
        </a:lnSpc>
        <a:spcBef>
          <a:spcPts val="1170"/>
        </a:spcBef>
        <a:buFont typeface="Arial" panose="020B0604020202020204" pitchFamily="34" charset="0"/>
        <a:buChar char="•"/>
        <a:defRPr sz="4210" kern="1200">
          <a:solidFill>
            <a:schemeClr val="tx1"/>
          </a:solidFill>
          <a:latin typeface="+mn-lt"/>
          <a:ea typeface="+mn-ea"/>
          <a:cs typeface="+mn-cs"/>
        </a:defRPr>
      </a:lvl4pPr>
      <a:lvl5pPr marL="4812464" indent="-534718" algn="l" defTabSz="2138873" rtl="0" eaLnBrk="1" latinLnBrk="0" hangingPunct="1">
        <a:lnSpc>
          <a:spcPct val="90000"/>
        </a:lnSpc>
        <a:spcBef>
          <a:spcPts val="1170"/>
        </a:spcBef>
        <a:buFont typeface="Arial" panose="020B0604020202020204" pitchFamily="34" charset="0"/>
        <a:buChar char="•"/>
        <a:defRPr sz="4210" kern="1200">
          <a:solidFill>
            <a:schemeClr val="tx1"/>
          </a:solidFill>
          <a:latin typeface="+mn-lt"/>
          <a:ea typeface="+mn-ea"/>
          <a:cs typeface="+mn-cs"/>
        </a:defRPr>
      </a:lvl5pPr>
      <a:lvl6pPr marL="5881901" indent="-534718" algn="l" defTabSz="2138873" rtl="0" eaLnBrk="1" latinLnBrk="0" hangingPunct="1">
        <a:lnSpc>
          <a:spcPct val="90000"/>
        </a:lnSpc>
        <a:spcBef>
          <a:spcPts val="1170"/>
        </a:spcBef>
        <a:buFont typeface="Arial" panose="020B0604020202020204" pitchFamily="34" charset="0"/>
        <a:buChar char="•"/>
        <a:defRPr sz="4210" kern="1200">
          <a:solidFill>
            <a:schemeClr val="tx1"/>
          </a:solidFill>
          <a:latin typeface="+mn-lt"/>
          <a:ea typeface="+mn-ea"/>
          <a:cs typeface="+mn-cs"/>
        </a:defRPr>
      </a:lvl6pPr>
      <a:lvl7pPr marL="6951337" indent="-534718" algn="l" defTabSz="2138873" rtl="0" eaLnBrk="1" latinLnBrk="0" hangingPunct="1">
        <a:lnSpc>
          <a:spcPct val="90000"/>
        </a:lnSpc>
        <a:spcBef>
          <a:spcPts val="1170"/>
        </a:spcBef>
        <a:buFont typeface="Arial" panose="020B0604020202020204" pitchFamily="34" charset="0"/>
        <a:buChar char="•"/>
        <a:defRPr sz="4210" kern="1200">
          <a:solidFill>
            <a:schemeClr val="tx1"/>
          </a:solidFill>
          <a:latin typeface="+mn-lt"/>
          <a:ea typeface="+mn-ea"/>
          <a:cs typeface="+mn-cs"/>
        </a:defRPr>
      </a:lvl7pPr>
      <a:lvl8pPr marL="8020774" indent="-534718" algn="l" defTabSz="2138873" rtl="0" eaLnBrk="1" latinLnBrk="0" hangingPunct="1">
        <a:lnSpc>
          <a:spcPct val="90000"/>
        </a:lnSpc>
        <a:spcBef>
          <a:spcPts val="1170"/>
        </a:spcBef>
        <a:buFont typeface="Arial" panose="020B0604020202020204" pitchFamily="34" charset="0"/>
        <a:buChar char="•"/>
        <a:defRPr sz="4210" kern="1200">
          <a:solidFill>
            <a:schemeClr val="tx1"/>
          </a:solidFill>
          <a:latin typeface="+mn-lt"/>
          <a:ea typeface="+mn-ea"/>
          <a:cs typeface="+mn-cs"/>
        </a:defRPr>
      </a:lvl8pPr>
      <a:lvl9pPr marL="9090210" indent="-534718" algn="l" defTabSz="2138873" rtl="0" eaLnBrk="1" latinLnBrk="0" hangingPunct="1">
        <a:lnSpc>
          <a:spcPct val="90000"/>
        </a:lnSpc>
        <a:spcBef>
          <a:spcPts val="1170"/>
        </a:spcBef>
        <a:buFont typeface="Arial" panose="020B0604020202020204" pitchFamily="34" charset="0"/>
        <a:buChar char="•"/>
        <a:defRPr sz="4210" kern="1200">
          <a:solidFill>
            <a:schemeClr val="tx1"/>
          </a:solidFill>
          <a:latin typeface="+mn-lt"/>
          <a:ea typeface="+mn-ea"/>
          <a:cs typeface="+mn-cs"/>
        </a:defRPr>
      </a:lvl9pPr>
    </p:bodyStyle>
    <p:otherStyle>
      <a:defPPr>
        <a:defRPr lang="en-US"/>
      </a:defPPr>
      <a:lvl1pPr marL="0" algn="l" defTabSz="2138873" rtl="0" eaLnBrk="1" latinLnBrk="0" hangingPunct="1">
        <a:defRPr sz="4210" kern="1200">
          <a:solidFill>
            <a:schemeClr val="tx1"/>
          </a:solidFill>
          <a:latin typeface="+mn-lt"/>
          <a:ea typeface="+mn-ea"/>
          <a:cs typeface="+mn-cs"/>
        </a:defRPr>
      </a:lvl1pPr>
      <a:lvl2pPr marL="1069437" algn="l" defTabSz="2138873" rtl="0" eaLnBrk="1" latinLnBrk="0" hangingPunct="1">
        <a:defRPr sz="4210" kern="1200">
          <a:solidFill>
            <a:schemeClr val="tx1"/>
          </a:solidFill>
          <a:latin typeface="+mn-lt"/>
          <a:ea typeface="+mn-ea"/>
          <a:cs typeface="+mn-cs"/>
        </a:defRPr>
      </a:lvl2pPr>
      <a:lvl3pPr marL="2138873" algn="l" defTabSz="2138873" rtl="0" eaLnBrk="1" latinLnBrk="0" hangingPunct="1">
        <a:defRPr sz="4210" kern="1200">
          <a:solidFill>
            <a:schemeClr val="tx1"/>
          </a:solidFill>
          <a:latin typeface="+mn-lt"/>
          <a:ea typeface="+mn-ea"/>
          <a:cs typeface="+mn-cs"/>
        </a:defRPr>
      </a:lvl3pPr>
      <a:lvl4pPr marL="3208310" algn="l" defTabSz="2138873" rtl="0" eaLnBrk="1" latinLnBrk="0" hangingPunct="1">
        <a:defRPr sz="4210" kern="1200">
          <a:solidFill>
            <a:schemeClr val="tx1"/>
          </a:solidFill>
          <a:latin typeface="+mn-lt"/>
          <a:ea typeface="+mn-ea"/>
          <a:cs typeface="+mn-cs"/>
        </a:defRPr>
      </a:lvl4pPr>
      <a:lvl5pPr marL="4277746" algn="l" defTabSz="2138873" rtl="0" eaLnBrk="1" latinLnBrk="0" hangingPunct="1">
        <a:defRPr sz="4210" kern="1200">
          <a:solidFill>
            <a:schemeClr val="tx1"/>
          </a:solidFill>
          <a:latin typeface="+mn-lt"/>
          <a:ea typeface="+mn-ea"/>
          <a:cs typeface="+mn-cs"/>
        </a:defRPr>
      </a:lvl5pPr>
      <a:lvl6pPr marL="5347183" algn="l" defTabSz="2138873" rtl="0" eaLnBrk="1" latinLnBrk="0" hangingPunct="1">
        <a:defRPr sz="4210" kern="1200">
          <a:solidFill>
            <a:schemeClr val="tx1"/>
          </a:solidFill>
          <a:latin typeface="+mn-lt"/>
          <a:ea typeface="+mn-ea"/>
          <a:cs typeface="+mn-cs"/>
        </a:defRPr>
      </a:lvl6pPr>
      <a:lvl7pPr marL="6416619" algn="l" defTabSz="2138873" rtl="0" eaLnBrk="1" latinLnBrk="0" hangingPunct="1">
        <a:defRPr sz="4210" kern="1200">
          <a:solidFill>
            <a:schemeClr val="tx1"/>
          </a:solidFill>
          <a:latin typeface="+mn-lt"/>
          <a:ea typeface="+mn-ea"/>
          <a:cs typeface="+mn-cs"/>
        </a:defRPr>
      </a:lvl7pPr>
      <a:lvl8pPr marL="7486056" algn="l" defTabSz="2138873" rtl="0" eaLnBrk="1" latinLnBrk="0" hangingPunct="1">
        <a:defRPr sz="4210" kern="1200">
          <a:solidFill>
            <a:schemeClr val="tx1"/>
          </a:solidFill>
          <a:latin typeface="+mn-lt"/>
          <a:ea typeface="+mn-ea"/>
          <a:cs typeface="+mn-cs"/>
        </a:defRPr>
      </a:lvl8pPr>
      <a:lvl9pPr marL="8555492" algn="l" defTabSz="2138873" rtl="0" eaLnBrk="1" latinLnBrk="0" hangingPunct="1">
        <a:defRPr sz="421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20"/>
            <a:ext cx="21388388" cy="30273772"/>
          </a:xfrm>
          <a:prstGeom prst="rect">
            <a:avLst/>
          </a:prstGeom>
        </p:spPr>
      </p:pic>
      <p:sp>
        <p:nvSpPr>
          <p:cNvPr id="5" name="TextBox 4"/>
          <p:cNvSpPr txBox="1"/>
          <p:nvPr/>
        </p:nvSpPr>
        <p:spPr>
          <a:xfrm>
            <a:off x="11411262" y="8596143"/>
            <a:ext cx="7503097" cy="646331"/>
          </a:xfrm>
          <a:prstGeom prst="rect">
            <a:avLst/>
          </a:prstGeom>
          <a:noFill/>
        </p:spPr>
        <p:txBody>
          <a:bodyPr wrap="square" rtlCol="0">
            <a:spAutoFit/>
          </a:bodyPr>
          <a:lstStyle/>
          <a:p>
            <a:pPr algn="ctr" rtl="1"/>
            <a:r>
              <a:rPr lang="fa-IR" sz="3600" b="1" dirty="0">
                <a:latin typeface="Hamrah" panose="02000503000000000000" pitchFamily="2" charset="-78"/>
                <a:cs typeface="B Nazanin" panose="00000400000000000000" pitchFamily="2" charset="-78"/>
              </a:rPr>
              <a:t>استراتژی و ماموریت </a:t>
            </a:r>
            <a:r>
              <a:rPr lang="en-US" sz="2800" b="1" dirty="0">
                <a:cs typeface="B Nazanin" panose="00000400000000000000" pitchFamily="2" charset="-78"/>
              </a:rPr>
              <a:t>CSR</a:t>
            </a:r>
            <a:r>
              <a:rPr lang="fa-IR" sz="3600" b="1" dirty="0">
                <a:latin typeface="Hamrah" panose="02000503000000000000" pitchFamily="2" charset="-78"/>
                <a:cs typeface="B Nazanin" panose="00000400000000000000" pitchFamily="2" charset="-78"/>
              </a:rPr>
              <a:t> شرکت یا سازمان</a:t>
            </a:r>
          </a:p>
        </p:txBody>
      </p:sp>
      <p:sp>
        <p:nvSpPr>
          <p:cNvPr id="6" name="TextBox 5"/>
          <p:cNvSpPr txBox="1"/>
          <p:nvPr/>
        </p:nvSpPr>
        <p:spPr>
          <a:xfrm>
            <a:off x="3475211" y="8523774"/>
            <a:ext cx="4997235" cy="646331"/>
          </a:xfrm>
          <a:prstGeom prst="rect">
            <a:avLst/>
          </a:prstGeom>
          <a:noFill/>
        </p:spPr>
        <p:txBody>
          <a:bodyPr wrap="square" rtlCol="0">
            <a:spAutoFit/>
          </a:bodyPr>
          <a:lstStyle/>
          <a:p>
            <a:pPr algn="ctr" rtl="1"/>
            <a:r>
              <a:rPr lang="fa-IR" sz="3600" b="1" dirty="0" smtClean="0">
                <a:latin typeface="Hamrah" panose="02000503000000000000" pitchFamily="2" charset="-78"/>
                <a:cs typeface="B Nazanin" panose="00000400000000000000" pitchFamily="2" charset="-78"/>
              </a:rPr>
              <a:t>ذینفعان </a:t>
            </a:r>
            <a:r>
              <a:rPr lang="fa-IR" sz="3600" b="1" dirty="0">
                <a:latin typeface="Hamrah" panose="02000503000000000000" pitchFamily="2" charset="-78"/>
                <a:cs typeface="B Nazanin" panose="00000400000000000000" pitchFamily="2" charset="-78"/>
              </a:rPr>
              <a:t>شرکت یا سازمان</a:t>
            </a:r>
          </a:p>
        </p:txBody>
      </p:sp>
      <p:sp>
        <p:nvSpPr>
          <p:cNvPr id="7" name="TextBox 6"/>
          <p:cNvSpPr txBox="1"/>
          <p:nvPr/>
        </p:nvSpPr>
        <p:spPr>
          <a:xfrm>
            <a:off x="11807063" y="18002761"/>
            <a:ext cx="6711496" cy="646331"/>
          </a:xfrm>
          <a:prstGeom prst="rect">
            <a:avLst/>
          </a:prstGeom>
          <a:noFill/>
        </p:spPr>
        <p:txBody>
          <a:bodyPr wrap="square" rtlCol="0">
            <a:spAutoFit/>
          </a:bodyPr>
          <a:lstStyle/>
          <a:p>
            <a:pPr algn="ctr" rtl="1"/>
            <a:r>
              <a:rPr lang="fa-IR" sz="3600" b="1" dirty="0">
                <a:latin typeface="Hamrah" panose="02000503000000000000" pitchFamily="2" charset="-78"/>
                <a:cs typeface="B Nazanin" panose="00000400000000000000" pitchFamily="2" charset="-78"/>
              </a:rPr>
              <a:t>مهمترین اثرات اجتماعی و محیط زیستی</a:t>
            </a:r>
            <a:endParaRPr lang="en-US" sz="3600" b="1" dirty="0">
              <a:latin typeface="Hamrah" panose="02000503000000000000" pitchFamily="2" charset="-78"/>
              <a:cs typeface="B Nazanin" panose="00000400000000000000" pitchFamily="2" charset="-78"/>
            </a:endParaRPr>
          </a:p>
        </p:txBody>
      </p:sp>
      <p:sp>
        <p:nvSpPr>
          <p:cNvPr id="8" name="TextBox 7"/>
          <p:cNvSpPr txBox="1"/>
          <p:nvPr/>
        </p:nvSpPr>
        <p:spPr>
          <a:xfrm>
            <a:off x="3426962" y="18002760"/>
            <a:ext cx="4953139" cy="646331"/>
          </a:xfrm>
          <a:prstGeom prst="rect">
            <a:avLst/>
          </a:prstGeom>
          <a:noFill/>
        </p:spPr>
        <p:txBody>
          <a:bodyPr wrap="square" rtlCol="0">
            <a:spAutoFit/>
          </a:bodyPr>
          <a:lstStyle/>
          <a:p>
            <a:pPr algn="ctr" rtl="1"/>
            <a:r>
              <a:rPr lang="fa-IR" sz="3600" b="1" dirty="0">
                <a:latin typeface="Hamrah" panose="02000503000000000000" pitchFamily="2" charset="-78"/>
                <a:cs typeface="B Nazanin" panose="00000400000000000000" pitchFamily="2" charset="-78"/>
              </a:rPr>
              <a:t>مهمترین اقدامات شاخص </a:t>
            </a:r>
            <a:r>
              <a:rPr lang="de-DE" sz="3600" b="1" dirty="0">
                <a:cs typeface="B Nazanin" panose="00000400000000000000" pitchFamily="2" charset="-78"/>
              </a:rPr>
              <a:t>CSR</a:t>
            </a:r>
            <a:r>
              <a:rPr lang="de-DE" sz="3600" b="1" dirty="0">
                <a:latin typeface="Hamrah" panose="02000503000000000000" pitchFamily="2" charset="-78"/>
                <a:cs typeface="B Nazanin" panose="00000400000000000000" pitchFamily="2" charset="-78"/>
              </a:rPr>
              <a:t> </a:t>
            </a:r>
            <a:endParaRPr lang="en-US" sz="3600" b="1" dirty="0">
              <a:latin typeface="Hamrah" panose="02000503000000000000" pitchFamily="2" charset="-78"/>
              <a:cs typeface="B Nazanin" panose="00000400000000000000" pitchFamily="2" charset="-78"/>
            </a:endParaRPr>
          </a:p>
        </p:txBody>
      </p:sp>
      <p:sp>
        <p:nvSpPr>
          <p:cNvPr id="9" name="TextBox 8"/>
          <p:cNvSpPr txBox="1"/>
          <p:nvPr/>
        </p:nvSpPr>
        <p:spPr>
          <a:xfrm>
            <a:off x="12105496" y="9418272"/>
            <a:ext cx="6114632" cy="4190250"/>
          </a:xfrm>
          <a:prstGeom prst="rect">
            <a:avLst/>
          </a:prstGeom>
          <a:noFill/>
        </p:spPr>
        <p:txBody>
          <a:bodyPr wrap="square" rtlCol="0">
            <a:spAutoFit/>
          </a:bodyPr>
          <a:lstStyle/>
          <a:p>
            <a:pPr algn="just" rtl="1"/>
            <a:r>
              <a:rPr lang="fa-IR" sz="1902" dirty="0">
                <a:cs typeface="B Nazanin" panose="00000400000000000000" pitchFamily="2" charset="-78"/>
              </a:rPr>
              <a:t>متن توضیحی با سایز فونت 16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a:t>
            </a:r>
            <a:r>
              <a:rPr lang="fa-IR" sz="1902" dirty="0"/>
              <a:t> متن توضیحی متن توضیحی متن توضیحی متن توضیحی متن توضیحی متن توضیحی متن</a:t>
            </a:r>
            <a:endParaRPr lang="en-US" sz="1902" dirty="0">
              <a:cs typeface="B Nazanin" panose="00000400000000000000" pitchFamily="2" charset="-78"/>
            </a:endParaRPr>
          </a:p>
        </p:txBody>
      </p:sp>
      <p:sp>
        <p:nvSpPr>
          <p:cNvPr id="10" name="TextBox 9"/>
          <p:cNvSpPr txBox="1"/>
          <p:nvPr/>
        </p:nvSpPr>
        <p:spPr>
          <a:xfrm>
            <a:off x="3076023" y="9377101"/>
            <a:ext cx="6114632" cy="4190250"/>
          </a:xfrm>
          <a:prstGeom prst="rect">
            <a:avLst/>
          </a:prstGeom>
          <a:noFill/>
        </p:spPr>
        <p:txBody>
          <a:bodyPr wrap="square" rtlCol="0">
            <a:spAutoFit/>
          </a:bodyPr>
          <a:lstStyle/>
          <a:p>
            <a:pPr algn="just" rtl="1"/>
            <a:r>
              <a:rPr lang="fa-IR" sz="1902" dirty="0">
                <a:cs typeface="B Nazanin" panose="00000400000000000000" pitchFamily="2" charset="-78"/>
              </a:rPr>
              <a:t>متن توضیحی با سایز فونت 16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a:t>
            </a:r>
            <a:r>
              <a:rPr lang="fa-IR" sz="1902" dirty="0"/>
              <a:t> متن توضیحی متن توضیحی متن توضیحی متن توضیحی متن توضیحی متن توضیحی متن</a:t>
            </a:r>
            <a:endParaRPr lang="en-US" sz="1902" dirty="0">
              <a:cs typeface="B Nazanin" panose="00000400000000000000" pitchFamily="2" charset="-78"/>
            </a:endParaRPr>
          </a:p>
        </p:txBody>
      </p:sp>
      <p:sp>
        <p:nvSpPr>
          <p:cNvPr id="11" name="TextBox 10"/>
          <p:cNvSpPr txBox="1"/>
          <p:nvPr/>
        </p:nvSpPr>
        <p:spPr>
          <a:xfrm>
            <a:off x="12157247" y="18783946"/>
            <a:ext cx="6114632" cy="4190250"/>
          </a:xfrm>
          <a:prstGeom prst="rect">
            <a:avLst/>
          </a:prstGeom>
          <a:noFill/>
        </p:spPr>
        <p:txBody>
          <a:bodyPr wrap="square" rtlCol="0">
            <a:spAutoFit/>
          </a:bodyPr>
          <a:lstStyle/>
          <a:p>
            <a:pPr algn="just" rtl="1"/>
            <a:r>
              <a:rPr lang="fa-IR" sz="1902" dirty="0">
                <a:cs typeface="B Nazanin" panose="00000400000000000000" pitchFamily="2" charset="-78"/>
              </a:rPr>
              <a:t>متن توضیحی با سایز فونت 16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a:t>
            </a:r>
            <a:r>
              <a:rPr lang="fa-IR" sz="1902" dirty="0"/>
              <a:t> متن توضیحی متن توضیحی متن توضیحی متن توضیحی متن توضیحی متن توضیحی متن</a:t>
            </a:r>
            <a:endParaRPr lang="en-US" sz="1902" dirty="0">
              <a:cs typeface="B Nazanin" panose="00000400000000000000" pitchFamily="2" charset="-78"/>
            </a:endParaRPr>
          </a:p>
        </p:txBody>
      </p:sp>
      <p:sp>
        <p:nvSpPr>
          <p:cNvPr id="12" name="TextBox 11"/>
          <p:cNvSpPr txBox="1"/>
          <p:nvPr/>
        </p:nvSpPr>
        <p:spPr>
          <a:xfrm>
            <a:off x="3102817" y="18705057"/>
            <a:ext cx="6114632" cy="4190250"/>
          </a:xfrm>
          <a:prstGeom prst="rect">
            <a:avLst/>
          </a:prstGeom>
          <a:noFill/>
        </p:spPr>
        <p:txBody>
          <a:bodyPr wrap="square" rtlCol="0">
            <a:spAutoFit/>
          </a:bodyPr>
          <a:lstStyle/>
          <a:p>
            <a:pPr algn="just" rtl="1"/>
            <a:r>
              <a:rPr lang="fa-IR" sz="1902" dirty="0">
                <a:cs typeface="B Nazanin" panose="00000400000000000000" pitchFamily="2" charset="-78"/>
              </a:rPr>
              <a:t>متن توضیحی با سایز فونت 16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 متن توضیحی</a:t>
            </a:r>
            <a:r>
              <a:rPr lang="fa-IR" sz="1902" dirty="0"/>
              <a:t> متن توضیحی متن توضیحی متن توضیحی متن توضیحی متن توضیحی متن توضیحی متن</a:t>
            </a:r>
            <a:endParaRPr lang="en-US" sz="1902" dirty="0">
              <a:cs typeface="B Nazanin" panose="00000400000000000000" pitchFamily="2" charset="-78"/>
            </a:endParaRPr>
          </a:p>
        </p:txBody>
      </p:sp>
      <p:sp>
        <p:nvSpPr>
          <p:cNvPr id="13" name="TextBox 12"/>
          <p:cNvSpPr txBox="1"/>
          <p:nvPr/>
        </p:nvSpPr>
        <p:spPr>
          <a:xfrm>
            <a:off x="2846107" y="3172081"/>
            <a:ext cx="15696175" cy="3384581"/>
          </a:xfrm>
          <a:prstGeom prst="rect">
            <a:avLst/>
          </a:prstGeom>
          <a:noFill/>
        </p:spPr>
        <p:txBody>
          <a:bodyPr wrap="square" rtlCol="0">
            <a:spAutoFit/>
          </a:bodyPr>
          <a:lstStyle/>
          <a:p>
            <a:pPr algn="ctr" rtl="1"/>
            <a:r>
              <a:rPr lang="fa-IR" sz="2377" b="1" dirty="0">
                <a:cs typeface="B Nazanin" panose="00000400000000000000" pitchFamily="2" charset="-78"/>
              </a:rPr>
              <a:t>متن معرفی شرکت یا سازمان با سایز فونت 20 متن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 معرفی شرکت یا سازمان</a:t>
            </a:r>
            <a:endParaRPr lang="en-US" sz="2377" b="1" dirty="0">
              <a:cs typeface="B Nazanin" panose="00000400000000000000" pitchFamily="2" charset="-78"/>
            </a:endParaRPr>
          </a:p>
        </p:txBody>
      </p:sp>
      <p:sp>
        <p:nvSpPr>
          <p:cNvPr id="14" name="Rectangle 13"/>
          <p:cNvSpPr/>
          <p:nvPr/>
        </p:nvSpPr>
        <p:spPr>
          <a:xfrm>
            <a:off x="9217448" y="762954"/>
            <a:ext cx="2241479" cy="1335831"/>
          </a:xfrm>
          <a:prstGeom prst="rect">
            <a:avLst/>
          </a:prstGeom>
          <a:solidFill>
            <a:srgbClr val="F7FFEF"/>
          </a:solidFill>
          <a:ln w="19050">
            <a:solidFill>
              <a:schemeClr val="accent4">
                <a:lumMod val="7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139" dirty="0">
                <a:solidFill>
                  <a:schemeClr val="tx1"/>
                </a:solidFill>
                <a:cs typeface="B Nazanin" panose="00000400000000000000" pitchFamily="2" charset="-78"/>
              </a:rPr>
              <a:t>محل قرارگیری لوگو </a:t>
            </a:r>
            <a:endParaRPr lang="en-US" sz="2139" dirty="0">
              <a:solidFill>
                <a:schemeClr val="tx1"/>
              </a:solidFill>
              <a:cs typeface="B Nazanin" panose="00000400000000000000" pitchFamily="2" charset="-78"/>
            </a:endParaRPr>
          </a:p>
        </p:txBody>
      </p:sp>
      <p:sp>
        <p:nvSpPr>
          <p:cNvPr id="15" name="TextBox 14"/>
          <p:cNvSpPr txBox="1"/>
          <p:nvPr/>
        </p:nvSpPr>
        <p:spPr>
          <a:xfrm>
            <a:off x="8472446" y="2224879"/>
            <a:ext cx="3847817" cy="677558"/>
          </a:xfrm>
          <a:prstGeom prst="rect">
            <a:avLst/>
          </a:prstGeom>
          <a:noFill/>
        </p:spPr>
        <p:txBody>
          <a:bodyPr wrap="square" rtlCol="0">
            <a:spAutoFit/>
          </a:bodyPr>
          <a:lstStyle/>
          <a:p>
            <a:pPr algn="ctr" rtl="1"/>
            <a:r>
              <a:rPr lang="fa-IR" sz="3803" b="1" dirty="0">
                <a:cs typeface="B Nazanin" panose="00000400000000000000" pitchFamily="2" charset="-78"/>
              </a:rPr>
              <a:t>نام شرکت یا سازمان</a:t>
            </a:r>
            <a:endParaRPr lang="en-US" sz="3803" b="1" dirty="0">
              <a:cs typeface="B Nazanin" panose="00000400000000000000" pitchFamily="2" charset="-78"/>
            </a:endParaRPr>
          </a:p>
        </p:txBody>
      </p:sp>
    </p:spTree>
    <p:extLst>
      <p:ext uri="{BB962C8B-B14F-4D97-AF65-F5344CB8AC3E}">
        <p14:creationId xmlns:p14="http://schemas.microsoft.com/office/powerpoint/2010/main" val="35524941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330</TotalTime>
  <Words>842</Words>
  <Application>Microsoft Office PowerPoint</Application>
  <PresentationFormat>Custom</PresentationFormat>
  <Paragraphs>11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 Nazanin</vt:lpstr>
      <vt:lpstr>Calibri</vt:lpstr>
      <vt:lpstr>Calibri Light</vt:lpstr>
      <vt:lpstr>Hamrah</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a.sattari</dc:creator>
  <cp:lastModifiedBy>a.sattari</cp:lastModifiedBy>
  <cp:revision>10</cp:revision>
  <dcterms:created xsi:type="dcterms:W3CDTF">2023-09-20T15:26:15Z</dcterms:created>
  <dcterms:modified xsi:type="dcterms:W3CDTF">2023-10-01T15:35:03Z</dcterms:modified>
</cp:coreProperties>
</file>