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en-US"/>
    </a:defPPr>
    <a:lvl1pPr marL="0" algn="l" defTabSz="4320325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60162" algn="l" defTabSz="4320325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20325" algn="l" defTabSz="4320325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480486" algn="l" defTabSz="4320325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640648" algn="l" defTabSz="4320325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800809" algn="l" defTabSz="4320325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2960973" algn="l" defTabSz="4320325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121134" algn="l" defTabSz="4320325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281296" algn="l" defTabSz="4320325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97">
          <p15:clr>
            <a:srgbClr val="A4A3A4"/>
          </p15:clr>
        </p15:guide>
        <p15:guide id="2" pos="170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6E"/>
    <a:srgbClr val="99FF66"/>
    <a:srgbClr val="FFFF99"/>
    <a:srgbClr val="FFFF66"/>
    <a:srgbClr val="009900"/>
    <a:srgbClr val="008000"/>
    <a:srgbClr val="827F01"/>
    <a:srgbClr val="7F9E40"/>
    <a:srgbClr val="3399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5" d="100"/>
          <a:sy n="25" d="100"/>
        </p:scale>
        <p:origin x="624" y="-660"/>
      </p:cViewPr>
      <p:guideLst>
        <p:guide orient="horz" pos="1497"/>
        <p:guide pos="1701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7" y="13421681"/>
            <a:ext cx="27543443" cy="92611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11" y="24483063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0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0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1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7871-8190-4D68-823D-D4D3D91D9812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FE0-658B-40C1-A0D6-1F152F6E9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19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7871-8190-4D68-823D-D4D3D91D9812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FE0-658B-40C1-A0D6-1F152F6E9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70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254533" y="6360800"/>
            <a:ext cx="14351170" cy="1354769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89777" y="6360800"/>
            <a:ext cx="42524689" cy="1354769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7871-8190-4D68-823D-D4D3D91D9812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FE0-658B-40C1-A0D6-1F152F6E9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3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7871-8190-4D68-823D-D4D3D91D9812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FE0-658B-40C1-A0D6-1F152F6E9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1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8" y="27763474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8" y="18312297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162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20325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3pPr>
            <a:lvl4pPr marL="648048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064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080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097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13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129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7871-8190-4D68-823D-D4D3D91D9812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FE0-658B-40C1-A0D6-1F152F6E9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58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89777" y="37044633"/>
            <a:ext cx="28437928" cy="104793098"/>
          </a:xfrm>
        </p:spPr>
        <p:txBody>
          <a:bodyPr/>
          <a:lstStyle>
            <a:lvl1pPr>
              <a:defRPr sz="13300"/>
            </a:lvl1pPr>
            <a:lvl2pPr>
              <a:defRPr sz="114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167774" y="37044633"/>
            <a:ext cx="28437932" cy="104793098"/>
          </a:xfrm>
        </p:spPr>
        <p:txBody>
          <a:bodyPr/>
          <a:lstStyle>
            <a:lvl1pPr>
              <a:defRPr sz="13300"/>
            </a:lvl1pPr>
            <a:lvl2pPr>
              <a:defRPr sz="114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7871-8190-4D68-823D-D4D3D91D9812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FE0-658B-40C1-A0D6-1F152F6E9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63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6" y="1730223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0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162" indent="0">
              <a:buNone/>
              <a:defRPr sz="9500" b="1"/>
            </a:lvl2pPr>
            <a:lvl3pPr marL="4320325" indent="0">
              <a:buNone/>
              <a:defRPr sz="8600" b="1"/>
            </a:lvl3pPr>
            <a:lvl4pPr marL="6480486" indent="0">
              <a:buNone/>
              <a:defRPr sz="7500" b="1"/>
            </a:lvl4pPr>
            <a:lvl5pPr marL="8640648" indent="0">
              <a:buNone/>
              <a:defRPr sz="7500" b="1"/>
            </a:lvl5pPr>
            <a:lvl6pPr marL="10800809" indent="0">
              <a:buNone/>
              <a:defRPr sz="7500" b="1"/>
            </a:lvl6pPr>
            <a:lvl7pPr marL="12960973" indent="0">
              <a:buNone/>
              <a:defRPr sz="7500" b="1"/>
            </a:lvl7pPr>
            <a:lvl8pPr marL="15121134" indent="0">
              <a:buNone/>
              <a:defRPr sz="7500" b="1"/>
            </a:lvl8pPr>
            <a:lvl9pPr marL="17281296" indent="0">
              <a:buNone/>
              <a:defRPr sz="7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13701716"/>
            <a:ext cx="14317416" cy="24893114"/>
          </a:xfrm>
        </p:spPr>
        <p:txBody>
          <a:bodyPr/>
          <a:lstStyle>
            <a:lvl1pPr>
              <a:defRPr sz="11400"/>
            </a:lvl1pPr>
            <a:lvl2pPr>
              <a:defRPr sz="9500"/>
            </a:lvl2pPr>
            <a:lvl3pPr>
              <a:defRPr sz="86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12" y="9671212"/>
            <a:ext cx="14323041" cy="4030500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162" indent="0">
              <a:buNone/>
              <a:defRPr sz="9500" b="1"/>
            </a:lvl2pPr>
            <a:lvl3pPr marL="4320325" indent="0">
              <a:buNone/>
              <a:defRPr sz="8600" b="1"/>
            </a:lvl3pPr>
            <a:lvl4pPr marL="6480486" indent="0">
              <a:buNone/>
              <a:defRPr sz="7500" b="1"/>
            </a:lvl4pPr>
            <a:lvl5pPr marL="8640648" indent="0">
              <a:buNone/>
              <a:defRPr sz="7500" b="1"/>
            </a:lvl5pPr>
            <a:lvl6pPr marL="10800809" indent="0">
              <a:buNone/>
              <a:defRPr sz="7500" b="1"/>
            </a:lvl6pPr>
            <a:lvl7pPr marL="12960973" indent="0">
              <a:buNone/>
              <a:defRPr sz="7500" b="1"/>
            </a:lvl7pPr>
            <a:lvl8pPr marL="15121134" indent="0">
              <a:buNone/>
              <a:defRPr sz="7500" b="1"/>
            </a:lvl8pPr>
            <a:lvl9pPr marL="17281296" indent="0">
              <a:buNone/>
              <a:defRPr sz="7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12" y="13701716"/>
            <a:ext cx="14323041" cy="24893114"/>
          </a:xfrm>
        </p:spPr>
        <p:txBody>
          <a:bodyPr/>
          <a:lstStyle>
            <a:lvl1pPr>
              <a:defRPr sz="11400"/>
            </a:lvl1pPr>
            <a:lvl2pPr>
              <a:defRPr sz="9500"/>
            </a:lvl2pPr>
            <a:lvl3pPr>
              <a:defRPr sz="86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7871-8190-4D68-823D-D4D3D91D9812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FE0-658B-40C1-A0D6-1F152F6E9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03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7871-8190-4D68-823D-D4D3D91D9812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FE0-658B-40C1-A0D6-1F152F6E9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7871-8190-4D68-823D-D4D3D91D9812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FE0-658B-40C1-A0D6-1F152F6E9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22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5" y="1720217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4" y="1720219"/>
            <a:ext cx="18114764" cy="36874611"/>
          </a:xfrm>
        </p:spPr>
        <p:txBody>
          <a:bodyPr/>
          <a:lstStyle>
            <a:lvl1pPr>
              <a:defRPr sz="15100"/>
            </a:lvl1pPr>
            <a:lvl2pPr>
              <a:defRPr sz="13300"/>
            </a:lvl2pPr>
            <a:lvl3pPr>
              <a:defRPr sz="114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5" y="9041133"/>
            <a:ext cx="10660709" cy="29553698"/>
          </a:xfrm>
        </p:spPr>
        <p:txBody>
          <a:bodyPr/>
          <a:lstStyle>
            <a:lvl1pPr marL="0" indent="0">
              <a:buNone/>
              <a:defRPr sz="6700"/>
            </a:lvl1pPr>
            <a:lvl2pPr marL="2160162" indent="0">
              <a:buNone/>
              <a:defRPr sz="5600"/>
            </a:lvl2pPr>
            <a:lvl3pPr marL="4320325" indent="0">
              <a:buNone/>
              <a:defRPr sz="4700"/>
            </a:lvl3pPr>
            <a:lvl4pPr marL="6480486" indent="0">
              <a:buNone/>
              <a:defRPr sz="4200"/>
            </a:lvl4pPr>
            <a:lvl5pPr marL="8640648" indent="0">
              <a:buNone/>
              <a:defRPr sz="4200"/>
            </a:lvl5pPr>
            <a:lvl6pPr marL="10800809" indent="0">
              <a:buNone/>
              <a:defRPr sz="4200"/>
            </a:lvl6pPr>
            <a:lvl7pPr marL="12960973" indent="0">
              <a:buNone/>
              <a:defRPr sz="4200"/>
            </a:lvl7pPr>
            <a:lvl8pPr marL="15121134" indent="0">
              <a:buNone/>
              <a:defRPr sz="4200"/>
            </a:lvl8pPr>
            <a:lvl9pPr marL="17281296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7871-8190-4D68-823D-D4D3D91D9812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FE0-658B-40C1-A0D6-1F152F6E9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63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1" y="3860482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162" indent="0">
              <a:buNone/>
              <a:defRPr sz="13300"/>
            </a:lvl2pPr>
            <a:lvl3pPr marL="4320325" indent="0">
              <a:buNone/>
              <a:defRPr sz="11400"/>
            </a:lvl3pPr>
            <a:lvl4pPr marL="6480486" indent="0">
              <a:buNone/>
              <a:defRPr sz="9500"/>
            </a:lvl4pPr>
            <a:lvl5pPr marL="8640648" indent="0">
              <a:buNone/>
              <a:defRPr sz="9500"/>
            </a:lvl5pPr>
            <a:lvl6pPr marL="10800809" indent="0">
              <a:buNone/>
              <a:defRPr sz="9500"/>
            </a:lvl6pPr>
            <a:lvl7pPr marL="12960973" indent="0">
              <a:buNone/>
              <a:defRPr sz="9500"/>
            </a:lvl7pPr>
            <a:lvl8pPr marL="15121134" indent="0">
              <a:buNone/>
              <a:defRPr sz="9500"/>
            </a:lvl8pPr>
            <a:lvl9pPr marL="17281296" indent="0">
              <a:buNone/>
              <a:defRPr sz="9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700"/>
            </a:lvl1pPr>
            <a:lvl2pPr marL="2160162" indent="0">
              <a:buNone/>
              <a:defRPr sz="5600"/>
            </a:lvl2pPr>
            <a:lvl3pPr marL="4320325" indent="0">
              <a:buNone/>
              <a:defRPr sz="4700"/>
            </a:lvl3pPr>
            <a:lvl4pPr marL="6480486" indent="0">
              <a:buNone/>
              <a:defRPr sz="4200"/>
            </a:lvl4pPr>
            <a:lvl5pPr marL="8640648" indent="0">
              <a:buNone/>
              <a:defRPr sz="4200"/>
            </a:lvl5pPr>
            <a:lvl6pPr marL="10800809" indent="0">
              <a:buNone/>
              <a:defRPr sz="4200"/>
            </a:lvl6pPr>
            <a:lvl7pPr marL="12960973" indent="0">
              <a:buNone/>
              <a:defRPr sz="4200"/>
            </a:lvl7pPr>
            <a:lvl8pPr marL="15121134" indent="0">
              <a:buNone/>
              <a:defRPr sz="4200"/>
            </a:lvl8pPr>
            <a:lvl9pPr marL="17281296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7871-8190-4D68-823D-D4D3D91D9812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FE0-658B-40C1-A0D6-1F152F6E9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62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06" y="1730223"/>
            <a:ext cx="29163645" cy="7200900"/>
          </a:xfrm>
          <a:prstGeom prst="rect">
            <a:avLst/>
          </a:prstGeom>
        </p:spPr>
        <p:txBody>
          <a:bodyPr vert="horz" lIns="432033" tIns="216017" rIns="432033" bIns="21601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6" y="10081263"/>
            <a:ext cx="29163645" cy="28513567"/>
          </a:xfrm>
          <a:prstGeom prst="rect">
            <a:avLst/>
          </a:prstGeom>
        </p:spPr>
        <p:txBody>
          <a:bodyPr vert="horz" lIns="432033" tIns="216017" rIns="432033" bIns="21601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06" y="40045008"/>
            <a:ext cx="7560945" cy="2300287"/>
          </a:xfrm>
          <a:prstGeom prst="rect">
            <a:avLst/>
          </a:prstGeom>
        </p:spPr>
        <p:txBody>
          <a:bodyPr vert="horz" lIns="432033" tIns="216017" rIns="432033" bIns="216017" rtlCol="0" anchor="ctr"/>
          <a:lstStyle>
            <a:lvl1pPr algn="l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37871-8190-4D68-823D-D4D3D91D9812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387" y="40045008"/>
            <a:ext cx="10261283" cy="2300287"/>
          </a:xfrm>
          <a:prstGeom prst="rect">
            <a:avLst/>
          </a:prstGeom>
        </p:spPr>
        <p:txBody>
          <a:bodyPr vert="horz" lIns="432033" tIns="216017" rIns="432033" bIns="216017" rtlCol="0" anchor="ctr"/>
          <a:lstStyle>
            <a:lvl1pPr algn="ctr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2906" y="40045008"/>
            <a:ext cx="7560945" cy="2300287"/>
          </a:xfrm>
          <a:prstGeom prst="rect">
            <a:avLst/>
          </a:prstGeom>
        </p:spPr>
        <p:txBody>
          <a:bodyPr vert="horz" lIns="432033" tIns="216017" rIns="432033" bIns="216017" rtlCol="0" anchor="ctr"/>
          <a:lstStyle>
            <a:lvl1pPr algn="r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3EFE0-658B-40C1-A0D6-1F152F6E9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43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325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122" indent="-1620122" algn="l" defTabSz="432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264" indent="-1350102" algn="l" defTabSz="432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406" indent="-1080081" algn="l" defTabSz="432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567" indent="-1080081" algn="l" defTabSz="432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729" indent="-1080081" algn="l" defTabSz="432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0892" indent="-1080081" algn="l" defTabSz="432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053" indent="-1080081" algn="l" defTabSz="432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1215" indent="-1080081" algn="l" defTabSz="432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1376" indent="-1080081" algn="l" defTabSz="432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325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162" algn="l" defTabSz="4320325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325" algn="l" defTabSz="4320325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486" algn="l" defTabSz="4320325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648" algn="l" defTabSz="4320325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809" algn="l" defTabSz="4320325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973" algn="l" defTabSz="4320325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134" algn="l" defTabSz="4320325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1296" algn="l" defTabSz="4320325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67F7D18-D65E-6E8E-6176-7D7CF4222DD5}"/>
              </a:ext>
            </a:extLst>
          </p:cNvPr>
          <p:cNvGrpSpPr/>
          <p:nvPr/>
        </p:nvGrpSpPr>
        <p:grpSpPr>
          <a:xfrm>
            <a:off x="16922105" y="24483140"/>
            <a:ext cx="13332481" cy="10258720"/>
            <a:chOff x="16922105" y="20306676"/>
            <a:chExt cx="13332481" cy="10258720"/>
          </a:xfrm>
        </p:grpSpPr>
        <p:sp>
          <p:nvSpPr>
            <p:cNvPr id="24" name="Rectangle 23"/>
            <p:cNvSpPr/>
            <p:nvPr/>
          </p:nvSpPr>
          <p:spPr>
            <a:xfrm>
              <a:off x="16922105" y="21529911"/>
              <a:ext cx="13320000" cy="9035485"/>
            </a:xfrm>
            <a:prstGeom prst="rect">
              <a:avLst/>
            </a:prstGeom>
            <a:noFill/>
            <a:ln>
              <a:solidFill>
                <a:srgbClr val="002E6E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50690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/>
            </a:p>
          </p:txBody>
        </p:sp>
        <p:sp>
          <p:nvSpPr>
            <p:cNvPr id="25" name="Text Box 7"/>
            <p:cNvSpPr txBox="1">
              <a:spLocks noChangeArrowheads="1"/>
            </p:cNvSpPr>
            <p:nvPr/>
          </p:nvSpPr>
          <p:spPr bwMode="auto">
            <a:xfrm>
              <a:off x="16934586" y="20306676"/>
              <a:ext cx="13320000" cy="1080000"/>
            </a:xfrm>
            <a:prstGeom prst="rect">
              <a:avLst/>
            </a:prstGeom>
            <a:solidFill>
              <a:srgbClr val="002E6E"/>
            </a:solidFill>
            <a:ln w="38100">
              <a:solidFill>
                <a:srgbClr val="002E6E"/>
              </a:solidFill>
              <a:round/>
              <a:headEnd/>
              <a:tailEnd/>
            </a:ln>
          </p:spPr>
          <p:txBody>
            <a:bodyPr lIns="802806" tIns="720000" rIns="802806" bIns="802806" anchor="ctr" anchorCtr="0"/>
            <a:lstStyle>
              <a:lvl1pPr>
                <a:lnSpc>
                  <a:spcPct val="90000"/>
                </a:lnSpc>
                <a:spcBef>
                  <a:spcPts val="3313"/>
                </a:spcBef>
                <a:buFont typeface="Arial" charset="0"/>
                <a:buChar char="•"/>
                <a:tabLst>
                  <a:tab pos="500063" algn="l"/>
                </a:tabLst>
                <a:defRPr sz="9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1650"/>
                </a:spcBef>
                <a:buFont typeface="Arial" charset="0"/>
                <a:buChar char="•"/>
                <a:tabLst>
                  <a:tab pos="500063" algn="l"/>
                </a:tabLst>
                <a:defRPr sz="7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1650"/>
                </a:spcBef>
                <a:buFont typeface="Arial" charset="0"/>
                <a:buChar char="•"/>
                <a:tabLst>
                  <a:tab pos="500063" algn="l"/>
                </a:tabLst>
                <a:defRPr sz="66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1650"/>
                </a:spcBef>
                <a:buFont typeface="Arial" charset="0"/>
                <a:buChar char="•"/>
                <a:tabLst>
                  <a:tab pos="500063" algn="l"/>
                </a:tabLst>
                <a:defRPr sz="5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1650"/>
                </a:spcBef>
                <a:buFont typeface="Arial" charset="0"/>
                <a:buChar char="•"/>
                <a:tabLst>
                  <a:tab pos="500063" algn="l"/>
                </a:tabLst>
                <a:defRPr sz="5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3506788" eaLnBrk="0" fontAlgn="base" hangingPunct="0">
                <a:lnSpc>
                  <a:spcPct val="90000"/>
                </a:lnSpc>
                <a:spcBef>
                  <a:spcPts val="1650"/>
                </a:spcBef>
                <a:spcAft>
                  <a:spcPct val="0"/>
                </a:spcAft>
                <a:buFont typeface="Arial" charset="0"/>
                <a:buChar char="•"/>
                <a:tabLst>
                  <a:tab pos="500063" algn="l"/>
                </a:tabLst>
                <a:defRPr sz="5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3506788" eaLnBrk="0" fontAlgn="base" hangingPunct="0">
                <a:lnSpc>
                  <a:spcPct val="90000"/>
                </a:lnSpc>
                <a:spcBef>
                  <a:spcPts val="1650"/>
                </a:spcBef>
                <a:spcAft>
                  <a:spcPct val="0"/>
                </a:spcAft>
                <a:buFont typeface="Arial" charset="0"/>
                <a:buChar char="•"/>
                <a:tabLst>
                  <a:tab pos="500063" algn="l"/>
                </a:tabLst>
                <a:defRPr sz="5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3506788" eaLnBrk="0" fontAlgn="base" hangingPunct="0">
                <a:lnSpc>
                  <a:spcPct val="90000"/>
                </a:lnSpc>
                <a:spcBef>
                  <a:spcPts val="1650"/>
                </a:spcBef>
                <a:spcAft>
                  <a:spcPct val="0"/>
                </a:spcAft>
                <a:buFont typeface="Arial" charset="0"/>
                <a:buChar char="•"/>
                <a:tabLst>
                  <a:tab pos="500063" algn="l"/>
                </a:tabLst>
                <a:defRPr sz="5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3506788" eaLnBrk="0" fontAlgn="base" hangingPunct="0">
                <a:lnSpc>
                  <a:spcPct val="90000"/>
                </a:lnSpc>
                <a:spcBef>
                  <a:spcPts val="1650"/>
                </a:spcBef>
                <a:spcAft>
                  <a:spcPct val="0"/>
                </a:spcAft>
                <a:buFont typeface="Arial" charset="0"/>
                <a:buChar char="•"/>
                <a:tabLst>
                  <a:tab pos="500063" algn="l"/>
                </a:tabLst>
                <a:defRPr sz="5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ar-SA" sz="40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مواد و روش</a:t>
              </a:r>
              <a:r>
                <a:rPr lang="fa-IR" sz="40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‌</a:t>
              </a:r>
              <a:r>
                <a:rPr lang="ar-SA" sz="40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ها</a:t>
              </a:r>
              <a:endParaRPr lang="en-US" altLang="en-US" sz="4000" dirty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  <a:cs typeface="B Nazanin" panose="00000400000000000000" pitchFamily="2" charset="-78"/>
              </a:endParaRPr>
            </a:p>
          </p:txBody>
        </p:sp>
      </p:grp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16922105" y="35605397"/>
            <a:ext cx="13320000" cy="1080000"/>
          </a:xfrm>
          <a:prstGeom prst="rect">
            <a:avLst/>
          </a:prstGeom>
          <a:solidFill>
            <a:srgbClr val="002E6E"/>
          </a:solidFill>
          <a:ln w="38100">
            <a:solidFill>
              <a:srgbClr val="002E6E"/>
            </a:solidFill>
            <a:round/>
            <a:headEnd/>
            <a:tailEnd/>
          </a:ln>
        </p:spPr>
        <p:txBody>
          <a:bodyPr lIns="802806" tIns="720000" rIns="802806" bIns="802806" anchor="ctr" anchorCtr="0"/>
          <a:lstStyle>
            <a:lvl1pPr>
              <a:lnSpc>
                <a:spcPct val="90000"/>
              </a:lnSpc>
              <a:spcBef>
                <a:spcPts val="3313"/>
              </a:spcBef>
              <a:buFont typeface="Arial" charset="0"/>
              <a:buChar char="•"/>
              <a:tabLst>
                <a:tab pos="500063" algn="l"/>
              </a:tabLst>
              <a:defRPr sz="9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650"/>
              </a:spcBef>
              <a:buFont typeface="Arial" charset="0"/>
              <a:buChar char="•"/>
              <a:tabLst>
                <a:tab pos="500063" algn="l"/>
              </a:tabLst>
              <a:defRPr sz="7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650"/>
              </a:spcBef>
              <a:buFont typeface="Arial" charset="0"/>
              <a:buChar char="•"/>
              <a:tabLst>
                <a:tab pos="500063" algn="l"/>
              </a:tabLst>
              <a:defRPr sz="6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650"/>
              </a:spcBef>
              <a:buFont typeface="Arial" charset="0"/>
              <a:buChar char="•"/>
              <a:tabLst>
                <a:tab pos="500063" algn="l"/>
              </a:tabLst>
              <a:defRPr sz="5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650"/>
              </a:spcBef>
              <a:buFont typeface="Arial" charset="0"/>
              <a:buChar char="•"/>
              <a:tabLst>
                <a:tab pos="500063" algn="l"/>
              </a:tabLst>
              <a:defRPr sz="5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506788" eaLnBrk="0" fontAlgn="base" hangingPunct="0">
              <a:lnSpc>
                <a:spcPct val="90000"/>
              </a:lnSpc>
              <a:spcBef>
                <a:spcPts val="1650"/>
              </a:spcBef>
              <a:spcAft>
                <a:spcPct val="0"/>
              </a:spcAft>
              <a:buFont typeface="Arial" charset="0"/>
              <a:buChar char="•"/>
              <a:tabLst>
                <a:tab pos="500063" algn="l"/>
              </a:tabLst>
              <a:defRPr sz="5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506788" eaLnBrk="0" fontAlgn="base" hangingPunct="0">
              <a:lnSpc>
                <a:spcPct val="90000"/>
              </a:lnSpc>
              <a:spcBef>
                <a:spcPts val="1650"/>
              </a:spcBef>
              <a:spcAft>
                <a:spcPct val="0"/>
              </a:spcAft>
              <a:buFont typeface="Arial" charset="0"/>
              <a:buChar char="•"/>
              <a:tabLst>
                <a:tab pos="500063" algn="l"/>
              </a:tabLst>
              <a:defRPr sz="5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506788" eaLnBrk="0" fontAlgn="base" hangingPunct="0">
              <a:lnSpc>
                <a:spcPct val="90000"/>
              </a:lnSpc>
              <a:spcBef>
                <a:spcPts val="1650"/>
              </a:spcBef>
              <a:spcAft>
                <a:spcPct val="0"/>
              </a:spcAft>
              <a:buFont typeface="Arial" charset="0"/>
              <a:buChar char="•"/>
              <a:tabLst>
                <a:tab pos="500063" algn="l"/>
              </a:tabLst>
              <a:defRPr sz="5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506788" eaLnBrk="0" fontAlgn="base" hangingPunct="0">
              <a:lnSpc>
                <a:spcPct val="90000"/>
              </a:lnSpc>
              <a:spcBef>
                <a:spcPts val="1650"/>
              </a:spcBef>
              <a:spcAft>
                <a:spcPct val="0"/>
              </a:spcAft>
              <a:buFont typeface="Arial" charset="0"/>
              <a:buChar char="•"/>
              <a:tabLst>
                <a:tab pos="500063" algn="l"/>
              </a:tabLst>
              <a:defRPr sz="5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ar-SA" sz="4000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altLang="en-US" sz="400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  <a:cs typeface="B Nazanin" panose="00000400000000000000" pitchFamily="2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6922105" y="36865397"/>
            <a:ext cx="13320000" cy="3960000"/>
          </a:xfrm>
          <a:prstGeom prst="rect">
            <a:avLst/>
          </a:prstGeom>
          <a:noFill/>
          <a:ln>
            <a:solidFill>
              <a:srgbClr val="002E6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5069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32" name="Rectangle 180"/>
          <p:cNvSpPr>
            <a:spLocks noChangeArrowheads="1"/>
          </p:cNvSpPr>
          <p:nvPr/>
        </p:nvSpPr>
        <p:spPr bwMode="auto">
          <a:xfrm>
            <a:off x="5400675" y="4752828"/>
            <a:ext cx="21602700" cy="1573780"/>
          </a:xfrm>
          <a:prstGeom prst="rect">
            <a:avLst/>
          </a:prstGeom>
          <a:noFill/>
          <a:ln>
            <a:noFill/>
          </a:ln>
        </p:spPr>
        <p:txBody>
          <a:bodyPr wrap="square" lIns="72000" tIns="36000" rIns="72000" bIns="36000" anchor="ctr">
            <a:spAutoFit/>
          </a:bodyPr>
          <a:lstStyle/>
          <a:p>
            <a:pPr algn="ctr" defTabSz="35069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9700" b="1" dirty="0">
                <a:ln>
                  <a:solidFill>
                    <a:schemeClr val="bg1"/>
                  </a:solidFill>
                </a:ln>
                <a:latin typeface="Times New Roman" panose="02020603050405020304" pitchFamily="18" charset="0"/>
                <a:ea typeface="ＭＳ Ｐゴシック" charset="0"/>
                <a:cs typeface="B Titr" panose="00000700000000000000" pitchFamily="2" charset="-78"/>
              </a:rPr>
              <a:t>عنوان پوستر</a:t>
            </a:r>
            <a:endParaRPr lang="en-US" sz="9700" b="1" dirty="0">
              <a:ln>
                <a:solidFill>
                  <a:schemeClr val="bg1"/>
                </a:solidFill>
              </a:ln>
              <a:latin typeface="Times New Roman" panose="02020603050405020304" pitchFamily="18" charset="0"/>
              <a:ea typeface="ＭＳ Ｐゴシック" charset="0"/>
              <a:cs typeface="B Titr" panose="00000700000000000000" pitchFamily="2" charset="-78"/>
            </a:endParaRP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4681537" y="5832948"/>
            <a:ext cx="22534927" cy="283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40842" tIns="240842" rIns="240842" bIns="240842" anchor="ctr">
            <a:spAutoFit/>
          </a:bodyPr>
          <a:lstStyle>
            <a:lvl1pPr>
              <a:spcBef>
                <a:spcPct val="20000"/>
              </a:spcBef>
              <a:buChar char="•"/>
              <a:defRPr sz="12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1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3506907" eaLnBrk="1" fontAlgn="auto" hangingPunct="1">
              <a:lnSpc>
                <a:spcPct val="150000"/>
              </a:lnSpc>
              <a:spcBef>
                <a:spcPct val="50000"/>
              </a:spcBef>
              <a:spcAft>
                <a:spcPts val="525"/>
              </a:spcAft>
              <a:buFontTx/>
              <a:buNone/>
              <a:defRPr/>
            </a:pPr>
            <a:r>
              <a:rPr lang="fa-IR" altLang="en-US" sz="5300" b="1" dirty="0">
                <a:cs typeface="B Titr" panose="00000700000000000000" pitchFamily="2" charset="-78"/>
              </a:rPr>
              <a:t>نویسندگان</a:t>
            </a:r>
            <a:br>
              <a:rPr lang="en-US" altLang="en-US" sz="5300" b="1" dirty="0">
                <a:cs typeface="B Titr" panose="00000700000000000000" pitchFamily="2" charset="-78"/>
              </a:rPr>
            </a:br>
            <a:r>
              <a:rPr lang="fa-IR" altLang="en-US" sz="5300" dirty="0">
                <a:cs typeface="B Titr" panose="00000700000000000000" pitchFamily="2" charset="-78"/>
              </a:rPr>
              <a:t>عنوان نویسندگان</a:t>
            </a:r>
            <a:r>
              <a:rPr lang="en-US" altLang="en-US" sz="5300" dirty="0">
                <a:cs typeface="B Titr" panose="00000700000000000000" pitchFamily="2" charset="-78"/>
              </a:rPr>
              <a:t>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876096" y="4419600"/>
            <a:ext cx="28655520" cy="36553252"/>
          </a:xfrm>
          <a:prstGeom prst="rect">
            <a:avLst/>
          </a:prstGeom>
          <a:noFill/>
          <a:ln w="63500" cmpd="sng">
            <a:solidFill>
              <a:srgbClr val="002E6E">
                <a:alpha val="4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D931307-7143-18EF-632C-704A7FA97554}"/>
              </a:ext>
            </a:extLst>
          </p:cNvPr>
          <p:cNvGrpSpPr/>
          <p:nvPr/>
        </p:nvGrpSpPr>
        <p:grpSpPr>
          <a:xfrm>
            <a:off x="16922105" y="14041860"/>
            <a:ext cx="13320465" cy="10261279"/>
            <a:chOff x="16922105" y="9865396"/>
            <a:chExt cx="13320465" cy="10261279"/>
          </a:xfrm>
        </p:grpSpPr>
        <p:sp>
          <p:nvSpPr>
            <p:cNvPr id="26" name="Rectangle 25"/>
            <p:cNvSpPr/>
            <p:nvPr/>
          </p:nvSpPr>
          <p:spPr>
            <a:xfrm>
              <a:off x="16922105" y="11125397"/>
              <a:ext cx="13320000" cy="9001278"/>
            </a:xfrm>
            <a:prstGeom prst="rect">
              <a:avLst/>
            </a:prstGeom>
            <a:noFill/>
            <a:ln>
              <a:solidFill>
                <a:srgbClr val="002E6E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50690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/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16922570" y="9865396"/>
              <a:ext cx="13320000" cy="1080000"/>
            </a:xfrm>
            <a:prstGeom prst="rect">
              <a:avLst/>
            </a:prstGeom>
            <a:solidFill>
              <a:srgbClr val="002E6E"/>
            </a:solidFill>
            <a:ln w="38100">
              <a:solidFill>
                <a:srgbClr val="002E6E"/>
              </a:solidFill>
              <a:round/>
              <a:headEnd/>
              <a:tailEnd/>
            </a:ln>
          </p:spPr>
          <p:txBody>
            <a:bodyPr lIns="802806" tIns="720000" rIns="802806" bIns="802806" anchor="ctr"/>
            <a:lstStyle>
              <a:lvl1pPr>
                <a:lnSpc>
                  <a:spcPct val="90000"/>
                </a:lnSpc>
                <a:spcBef>
                  <a:spcPts val="3313"/>
                </a:spcBef>
                <a:buFont typeface="Arial" charset="0"/>
                <a:buChar char="•"/>
                <a:tabLst>
                  <a:tab pos="500063" algn="l"/>
                </a:tabLst>
                <a:defRPr sz="9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1650"/>
                </a:spcBef>
                <a:buFont typeface="Arial" charset="0"/>
                <a:buChar char="•"/>
                <a:tabLst>
                  <a:tab pos="500063" algn="l"/>
                </a:tabLst>
                <a:defRPr sz="7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1650"/>
                </a:spcBef>
                <a:buFont typeface="Arial" charset="0"/>
                <a:buChar char="•"/>
                <a:tabLst>
                  <a:tab pos="500063" algn="l"/>
                </a:tabLst>
                <a:defRPr sz="66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1650"/>
                </a:spcBef>
                <a:buFont typeface="Arial" charset="0"/>
                <a:buChar char="•"/>
                <a:tabLst>
                  <a:tab pos="500063" algn="l"/>
                </a:tabLst>
                <a:defRPr sz="5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1650"/>
                </a:spcBef>
                <a:buFont typeface="Arial" charset="0"/>
                <a:buChar char="•"/>
                <a:tabLst>
                  <a:tab pos="500063" algn="l"/>
                </a:tabLst>
                <a:defRPr sz="5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3506788" eaLnBrk="0" fontAlgn="base" hangingPunct="0">
                <a:lnSpc>
                  <a:spcPct val="90000"/>
                </a:lnSpc>
                <a:spcBef>
                  <a:spcPts val="1650"/>
                </a:spcBef>
                <a:spcAft>
                  <a:spcPct val="0"/>
                </a:spcAft>
                <a:buFont typeface="Arial" charset="0"/>
                <a:buChar char="•"/>
                <a:tabLst>
                  <a:tab pos="500063" algn="l"/>
                </a:tabLst>
                <a:defRPr sz="5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3506788" eaLnBrk="0" fontAlgn="base" hangingPunct="0">
                <a:lnSpc>
                  <a:spcPct val="90000"/>
                </a:lnSpc>
                <a:spcBef>
                  <a:spcPts val="1650"/>
                </a:spcBef>
                <a:spcAft>
                  <a:spcPct val="0"/>
                </a:spcAft>
                <a:buFont typeface="Arial" charset="0"/>
                <a:buChar char="•"/>
                <a:tabLst>
                  <a:tab pos="500063" algn="l"/>
                </a:tabLst>
                <a:defRPr sz="5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3506788" eaLnBrk="0" fontAlgn="base" hangingPunct="0">
                <a:lnSpc>
                  <a:spcPct val="90000"/>
                </a:lnSpc>
                <a:spcBef>
                  <a:spcPts val="1650"/>
                </a:spcBef>
                <a:spcAft>
                  <a:spcPct val="0"/>
                </a:spcAft>
                <a:buFont typeface="Arial" charset="0"/>
                <a:buChar char="•"/>
                <a:tabLst>
                  <a:tab pos="500063" algn="l"/>
                </a:tabLst>
                <a:defRPr sz="5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3506788" eaLnBrk="0" fontAlgn="base" hangingPunct="0">
                <a:lnSpc>
                  <a:spcPct val="90000"/>
                </a:lnSpc>
                <a:spcBef>
                  <a:spcPts val="1650"/>
                </a:spcBef>
                <a:spcAft>
                  <a:spcPct val="0"/>
                </a:spcAft>
                <a:buFont typeface="Arial" charset="0"/>
                <a:buChar char="•"/>
                <a:tabLst>
                  <a:tab pos="500063" algn="l"/>
                </a:tabLst>
                <a:defRPr sz="5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fa-IR" altLang="en-US" sz="4000" b="1" dirty="0">
                  <a:solidFill>
                    <a:schemeClr val="bg1"/>
                  </a:solidFill>
                  <a:latin typeface="Times New Roman" pitchFamily="18" charset="0"/>
                  <a:ea typeface="MS PGothic" pitchFamily="34" charset="-128"/>
                  <a:cs typeface="B Nazanin" panose="00000400000000000000" pitchFamily="2" charset="-78"/>
                </a:rPr>
                <a:t>مقدمه</a:t>
              </a:r>
              <a:endParaRPr lang="en-US" altLang="en-US" sz="4000" i="1" dirty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  <a:cs typeface="B Nazanin" panose="00000400000000000000" pitchFamily="2" charset="-78"/>
              </a:endParaRPr>
            </a:p>
          </p:txBody>
        </p:sp>
      </p:grp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2592513" y="24483140"/>
            <a:ext cx="13320000" cy="1081960"/>
          </a:xfrm>
          <a:prstGeom prst="rect">
            <a:avLst/>
          </a:prstGeom>
          <a:solidFill>
            <a:srgbClr val="002E6E"/>
          </a:solidFill>
          <a:ln w="38100">
            <a:solidFill>
              <a:srgbClr val="002E6E"/>
            </a:solidFill>
            <a:round/>
            <a:headEnd/>
            <a:tailEnd/>
          </a:ln>
        </p:spPr>
        <p:txBody>
          <a:bodyPr lIns="802806" tIns="720000" rIns="802806" bIns="802806" anchor="ctr" anchorCtr="0"/>
          <a:lstStyle>
            <a:lvl1pPr>
              <a:lnSpc>
                <a:spcPct val="90000"/>
              </a:lnSpc>
              <a:spcBef>
                <a:spcPts val="3313"/>
              </a:spcBef>
              <a:buFont typeface="Arial" charset="0"/>
              <a:buChar char="•"/>
              <a:tabLst>
                <a:tab pos="500063" algn="l"/>
              </a:tabLst>
              <a:defRPr sz="9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650"/>
              </a:spcBef>
              <a:buFont typeface="Arial" charset="0"/>
              <a:buChar char="•"/>
              <a:tabLst>
                <a:tab pos="500063" algn="l"/>
              </a:tabLst>
              <a:defRPr sz="7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650"/>
              </a:spcBef>
              <a:buFont typeface="Arial" charset="0"/>
              <a:buChar char="•"/>
              <a:tabLst>
                <a:tab pos="500063" algn="l"/>
              </a:tabLst>
              <a:defRPr sz="6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650"/>
              </a:spcBef>
              <a:buFont typeface="Arial" charset="0"/>
              <a:buChar char="•"/>
              <a:tabLst>
                <a:tab pos="500063" algn="l"/>
              </a:tabLst>
              <a:defRPr sz="5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650"/>
              </a:spcBef>
              <a:buFont typeface="Arial" charset="0"/>
              <a:buChar char="•"/>
              <a:tabLst>
                <a:tab pos="500063" algn="l"/>
              </a:tabLst>
              <a:defRPr sz="5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506788" eaLnBrk="0" fontAlgn="base" hangingPunct="0">
              <a:lnSpc>
                <a:spcPct val="90000"/>
              </a:lnSpc>
              <a:spcBef>
                <a:spcPts val="1650"/>
              </a:spcBef>
              <a:spcAft>
                <a:spcPct val="0"/>
              </a:spcAft>
              <a:buFont typeface="Arial" charset="0"/>
              <a:buChar char="•"/>
              <a:tabLst>
                <a:tab pos="500063" algn="l"/>
              </a:tabLst>
              <a:defRPr sz="5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506788" eaLnBrk="0" fontAlgn="base" hangingPunct="0">
              <a:lnSpc>
                <a:spcPct val="90000"/>
              </a:lnSpc>
              <a:spcBef>
                <a:spcPts val="1650"/>
              </a:spcBef>
              <a:spcAft>
                <a:spcPct val="0"/>
              </a:spcAft>
              <a:buFont typeface="Arial" charset="0"/>
              <a:buChar char="•"/>
              <a:tabLst>
                <a:tab pos="500063" algn="l"/>
              </a:tabLst>
              <a:defRPr sz="5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506788" eaLnBrk="0" fontAlgn="base" hangingPunct="0">
              <a:lnSpc>
                <a:spcPct val="90000"/>
              </a:lnSpc>
              <a:spcBef>
                <a:spcPts val="1650"/>
              </a:spcBef>
              <a:spcAft>
                <a:spcPct val="0"/>
              </a:spcAft>
              <a:buFont typeface="Arial" charset="0"/>
              <a:buChar char="•"/>
              <a:tabLst>
                <a:tab pos="500063" algn="l"/>
              </a:tabLst>
              <a:defRPr sz="5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506788" eaLnBrk="0" fontAlgn="base" hangingPunct="0">
              <a:lnSpc>
                <a:spcPct val="90000"/>
              </a:lnSpc>
              <a:spcBef>
                <a:spcPts val="1650"/>
              </a:spcBef>
              <a:spcAft>
                <a:spcPct val="0"/>
              </a:spcAft>
              <a:buFont typeface="Arial" charset="0"/>
              <a:buChar char="•"/>
              <a:tabLst>
                <a:tab pos="500063" algn="l"/>
              </a:tabLst>
              <a:defRPr sz="5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rtl="1">
              <a:lnSpc>
                <a:spcPct val="100000"/>
              </a:lnSpc>
              <a:spcBef>
                <a:spcPct val="0"/>
              </a:spcBef>
              <a:buNone/>
            </a:pPr>
            <a:r>
              <a:rPr lang="fa-IR" sz="40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نتیجه‌گیری</a:t>
            </a:r>
            <a:endParaRPr lang="en-US" sz="4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92513" y="25771012"/>
            <a:ext cx="13320000" cy="8934385"/>
          </a:xfrm>
          <a:prstGeom prst="rect">
            <a:avLst/>
          </a:prstGeom>
          <a:noFill/>
          <a:ln>
            <a:solidFill>
              <a:srgbClr val="002E6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5069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592513" y="35605397"/>
            <a:ext cx="13320000" cy="1080000"/>
          </a:xfrm>
          <a:prstGeom prst="rect">
            <a:avLst/>
          </a:prstGeom>
          <a:solidFill>
            <a:srgbClr val="002E6E"/>
          </a:solidFill>
          <a:ln w="38100">
            <a:solidFill>
              <a:srgbClr val="002E6E"/>
            </a:solidFill>
            <a:round/>
            <a:headEnd/>
            <a:tailEnd/>
          </a:ln>
        </p:spPr>
        <p:txBody>
          <a:bodyPr lIns="802806" tIns="720000" rIns="802806" bIns="802806" anchor="ctr" anchorCtr="0"/>
          <a:lstStyle>
            <a:lvl1pPr>
              <a:lnSpc>
                <a:spcPct val="90000"/>
              </a:lnSpc>
              <a:spcBef>
                <a:spcPts val="3313"/>
              </a:spcBef>
              <a:buFont typeface="Arial" charset="0"/>
              <a:buChar char="•"/>
              <a:tabLst>
                <a:tab pos="500063" algn="l"/>
              </a:tabLst>
              <a:defRPr sz="9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650"/>
              </a:spcBef>
              <a:buFont typeface="Arial" charset="0"/>
              <a:buChar char="•"/>
              <a:tabLst>
                <a:tab pos="500063" algn="l"/>
              </a:tabLst>
              <a:defRPr sz="7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650"/>
              </a:spcBef>
              <a:buFont typeface="Arial" charset="0"/>
              <a:buChar char="•"/>
              <a:tabLst>
                <a:tab pos="500063" algn="l"/>
              </a:tabLst>
              <a:defRPr sz="6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650"/>
              </a:spcBef>
              <a:buFont typeface="Arial" charset="0"/>
              <a:buChar char="•"/>
              <a:tabLst>
                <a:tab pos="500063" algn="l"/>
              </a:tabLst>
              <a:defRPr sz="5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650"/>
              </a:spcBef>
              <a:buFont typeface="Arial" charset="0"/>
              <a:buChar char="•"/>
              <a:tabLst>
                <a:tab pos="500063" algn="l"/>
              </a:tabLst>
              <a:defRPr sz="5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506788" eaLnBrk="0" fontAlgn="base" hangingPunct="0">
              <a:lnSpc>
                <a:spcPct val="90000"/>
              </a:lnSpc>
              <a:spcBef>
                <a:spcPts val="1650"/>
              </a:spcBef>
              <a:spcAft>
                <a:spcPct val="0"/>
              </a:spcAft>
              <a:buFont typeface="Arial" charset="0"/>
              <a:buChar char="•"/>
              <a:tabLst>
                <a:tab pos="500063" algn="l"/>
              </a:tabLst>
              <a:defRPr sz="5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506788" eaLnBrk="0" fontAlgn="base" hangingPunct="0">
              <a:lnSpc>
                <a:spcPct val="90000"/>
              </a:lnSpc>
              <a:spcBef>
                <a:spcPts val="1650"/>
              </a:spcBef>
              <a:spcAft>
                <a:spcPct val="0"/>
              </a:spcAft>
              <a:buFont typeface="Arial" charset="0"/>
              <a:buChar char="•"/>
              <a:tabLst>
                <a:tab pos="500063" algn="l"/>
              </a:tabLst>
              <a:defRPr sz="5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506788" eaLnBrk="0" fontAlgn="base" hangingPunct="0">
              <a:lnSpc>
                <a:spcPct val="90000"/>
              </a:lnSpc>
              <a:spcBef>
                <a:spcPts val="1650"/>
              </a:spcBef>
              <a:spcAft>
                <a:spcPct val="0"/>
              </a:spcAft>
              <a:buFont typeface="Arial" charset="0"/>
              <a:buChar char="•"/>
              <a:tabLst>
                <a:tab pos="500063" algn="l"/>
              </a:tabLst>
              <a:defRPr sz="5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506788" eaLnBrk="0" fontAlgn="base" hangingPunct="0">
              <a:lnSpc>
                <a:spcPct val="90000"/>
              </a:lnSpc>
              <a:spcBef>
                <a:spcPts val="1650"/>
              </a:spcBef>
              <a:spcAft>
                <a:spcPct val="0"/>
              </a:spcAft>
              <a:buFont typeface="Arial" charset="0"/>
              <a:buChar char="•"/>
              <a:tabLst>
                <a:tab pos="500063" algn="l"/>
              </a:tabLst>
              <a:defRPr sz="5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a-IR" altLang="en-US" sz="4000" b="1" dirty="0">
                <a:solidFill>
                  <a:schemeClr val="bg1"/>
                </a:solidFill>
                <a:cs typeface="B Nazanin" panose="00000400000000000000" pitchFamily="2" charset="-78"/>
              </a:rPr>
              <a:t>منابع</a:t>
            </a:r>
            <a:endParaRPr lang="en-US" altLang="en-US" sz="4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592513" y="36865397"/>
            <a:ext cx="13320000" cy="3960000"/>
          </a:xfrm>
          <a:prstGeom prst="rect">
            <a:avLst/>
          </a:prstGeom>
          <a:noFill/>
          <a:ln>
            <a:solidFill>
              <a:srgbClr val="002E6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5069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2592513" y="14041860"/>
            <a:ext cx="13320000" cy="10261280"/>
          </a:xfrm>
          <a:prstGeom prst="rect">
            <a:avLst/>
          </a:prstGeom>
          <a:solidFill>
            <a:schemeClr val="bg1"/>
          </a:solidFill>
          <a:ln>
            <a:solidFill>
              <a:srgbClr val="002E6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5069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0A86D7D6-9048-D31D-704A-796D4AF68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4994" y="8675275"/>
            <a:ext cx="27649592" cy="1080000"/>
          </a:xfrm>
          <a:prstGeom prst="rect">
            <a:avLst/>
          </a:prstGeom>
          <a:solidFill>
            <a:srgbClr val="002E6E"/>
          </a:solidFill>
          <a:ln w="38100">
            <a:solidFill>
              <a:srgbClr val="002E6E"/>
            </a:solidFill>
            <a:round/>
            <a:headEnd/>
            <a:tailEnd/>
          </a:ln>
        </p:spPr>
        <p:txBody>
          <a:bodyPr lIns="802806" tIns="720000" rIns="802806" bIns="802806" anchor="ctr"/>
          <a:lstStyle>
            <a:lvl1pPr>
              <a:lnSpc>
                <a:spcPct val="90000"/>
              </a:lnSpc>
              <a:spcBef>
                <a:spcPts val="3313"/>
              </a:spcBef>
              <a:buFont typeface="Arial" charset="0"/>
              <a:buChar char="•"/>
              <a:tabLst>
                <a:tab pos="500063" algn="l"/>
              </a:tabLst>
              <a:defRPr sz="9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650"/>
              </a:spcBef>
              <a:buFont typeface="Arial" charset="0"/>
              <a:buChar char="•"/>
              <a:tabLst>
                <a:tab pos="500063" algn="l"/>
              </a:tabLst>
              <a:defRPr sz="7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650"/>
              </a:spcBef>
              <a:buFont typeface="Arial" charset="0"/>
              <a:buChar char="•"/>
              <a:tabLst>
                <a:tab pos="500063" algn="l"/>
              </a:tabLst>
              <a:defRPr sz="6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650"/>
              </a:spcBef>
              <a:buFont typeface="Arial" charset="0"/>
              <a:buChar char="•"/>
              <a:tabLst>
                <a:tab pos="500063" algn="l"/>
              </a:tabLst>
              <a:defRPr sz="5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650"/>
              </a:spcBef>
              <a:buFont typeface="Arial" charset="0"/>
              <a:buChar char="•"/>
              <a:tabLst>
                <a:tab pos="500063" algn="l"/>
              </a:tabLst>
              <a:defRPr sz="5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506788" eaLnBrk="0" fontAlgn="base" hangingPunct="0">
              <a:lnSpc>
                <a:spcPct val="90000"/>
              </a:lnSpc>
              <a:spcBef>
                <a:spcPts val="1650"/>
              </a:spcBef>
              <a:spcAft>
                <a:spcPct val="0"/>
              </a:spcAft>
              <a:buFont typeface="Arial" charset="0"/>
              <a:buChar char="•"/>
              <a:tabLst>
                <a:tab pos="500063" algn="l"/>
              </a:tabLst>
              <a:defRPr sz="5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506788" eaLnBrk="0" fontAlgn="base" hangingPunct="0">
              <a:lnSpc>
                <a:spcPct val="90000"/>
              </a:lnSpc>
              <a:spcBef>
                <a:spcPts val="1650"/>
              </a:spcBef>
              <a:spcAft>
                <a:spcPct val="0"/>
              </a:spcAft>
              <a:buFont typeface="Arial" charset="0"/>
              <a:buChar char="•"/>
              <a:tabLst>
                <a:tab pos="500063" algn="l"/>
              </a:tabLst>
              <a:defRPr sz="5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506788" eaLnBrk="0" fontAlgn="base" hangingPunct="0">
              <a:lnSpc>
                <a:spcPct val="90000"/>
              </a:lnSpc>
              <a:spcBef>
                <a:spcPts val="1650"/>
              </a:spcBef>
              <a:spcAft>
                <a:spcPct val="0"/>
              </a:spcAft>
              <a:buFont typeface="Arial" charset="0"/>
              <a:buChar char="•"/>
              <a:tabLst>
                <a:tab pos="500063" algn="l"/>
              </a:tabLst>
              <a:defRPr sz="5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506788" eaLnBrk="0" fontAlgn="base" hangingPunct="0">
              <a:lnSpc>
                <a:spcPct val="90000"/>
              </a:lnSpc>
              <a:spcBef>
                <a:spcPts val="1650"/>
              </a:spcBef>
              <a:spcAft>
                <a:spcPct val="0"/>
              </a:spcAft>
              <a:buFont typeface="Arial" charset="0"/>
              <a:buChar char="•"/>
              <a:tabLst>
                <a:tab pos="500063" algn="l"/>
              </a:tabLst>
              <a:defRPr sz="5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a-IR" altLang="en-US" sz="4000" b="1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altLang="en-US" sz="4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2C3E33-D6F1-5E42-1DBD-59F987264E13}"/>
              </a:ext>
            </a:extLst>
          </p:cNvPr>
          <p:cNvSpPr/>
          <p:nvPr/>
        </p:nvSpPr>
        <p:spPr>
          <a:xfrm>
            <a:off x="2592513" y="9935275"/>
            <a:ext cx="27649592" cy="3347785"/>
          </a:xfrm>
          <a:prstGeom prst="rect">
            <a:avLst/>
          </a:prstGeom>
          <a:solidFill>
            <a:schemeClr val="bg1"/>
          </a:solidFill>
          <a:ln>
            <a:solidFill>
              <a:srgbClr val="002E6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5069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02A411A-4B43-FCAA-987A-B965764A1C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097" y="144316"/>
            <a:ext cx="28655520" cy="4069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567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18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Najme</dc:creator>
  <cp:lastModifiedBy>Amin Najibi</cp:lastModifiedBy>
  <cp:revision>28</cp:revision>
  <dcterms:created xsi:type="dcterms:W3CDTF">2017-10-02T09:25:39Z</dcterms:created>
  <dcterms:modified xsi:type="dcterms:W3CDTF">2023-10-21T08:27:30Z</dcterms:modified>
</cp:coreProperties>
</file>